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436" r:id="rId6"/>
    <p:sldId id="2437" r:id="rId7"/>
    <p:sldId id="2438" r:id="rId8"/>
    <p:sldId id="24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346" y="3890624"/>
            <a:ext cx="5251450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table with alignment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29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right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alignment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 err="1"/>
              <a:t>Paragraph</a:t>
            </a:r>
            <a:r>
              <a:rPr lang="de-DE" sz="1400" dirty="0" err="1"/>
              <a:t>,SimpleDocTemplate,Table,TableStyle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"tutorial29.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=[[1,2,3,4,5],</a:t>
            </a:r>
          </a:p>
          <a:p>
            <a:r>
              <a:rPr lang="de-DE" sz="1400" dirty="0"/>
              <a:t>      [1,2,3,4,5],</a:t>
            </a:r>
          </a:p>
          <a:p>
            <a:r>
              <a:rPr lang="de-DE" sz="1400" dirty="0"/>
              <a:t>      [1,2,3,4,5]]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t=Table(</a:t>
            </a:r>
            <a:r>
              <a:rPr lang="de-DE" sz="1400" dirty="0" err="1"/>
              <a:t>data,colWidths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(1,6)],</a:t>
            </a:r>
            <a:r>
              <a:rPr lang="de-DE" sz="1400" dirty="0" err="1"/>
              <a:t>rowHeights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(1,4)])</a:t>
            </a:r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"BOX"</a:t>
            </a:r>
            <a:r>
              <a:rPr lang="de-DE" sz="1400" dirty="0"/>
              <a:t>,(0,0),(-1,-1),1,colors.red),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"GRID"</a:t>
            </a:r>
            <a:r>
              <a:rPr lang="de-DE" sz="1400" dirty="0"/>
              <a:t>,(0,0),(-1,-1),1,colors.blue),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"ALIGN"</a:t>
            </a:r>
            <a:r>
              <a:rPr lang="de-DE" sz="1400" dirty="0"/>
              <a:t>,(0,0),(-1,-1),</a:t>
            </a:r>
            <a:r>
              <a:rPr lang="de-DE" sz="1400" i="1" dirty="0"/>
              <a:t>"RIGHT"</a:t>
            </a:r>
            <a:r>
              <a:rPr lang="de-DE" sz="1400" dirty="0"/>
              <a:t>)])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left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alignment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1400" dirty="0">
              <a:highlight>
                <a:srgbClr val="FFFF00"/>
              </a:highlight>
            </a:endParaRP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 err="1"/>
              <a:t>Paragraph</a:t>
            </a:r>
            <a:r>
              <a:rPr lang="de-DE" sz="1400" dirty="0" err="1"/>
              <a:t>,SimpleDocTemplate,Table,TableStyle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"tutorial29.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=[[1,2,3,4,5],</a:t>
            </a:r>
          </a:p>
          <a:p>
            <a:r>
              <a:rPr lang="de-DE" sz="1400" dirty="0"/>
              <a:t>      [1,2,3,4,5],</a:t>
            </a:r>
          </a:p>
          <a:p>
            <a:r>
              <a:rPr lang="de-DE" sz="1400" dirty="0"/>
              <a:t>      [1,2,3,4,5]]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t=Table(</a:t>
            </a:r>
            <a:r>
              <a:rPr lang="de-DE" sz="1400" dirty="0" err="1"/>
              <a:t>data,colWidths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(1,6)],</a:t>
            </a:r>
            <a:r>
              <a:rPr lang="de-DE" sz="1400" dirty="0" err="1"/>
              <a:t>rowHeights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(1,4)])</a:t>
            </a:r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"BOX"</a:t>
            </a:r>
            <a:r>
              <a:rPr lang="de-DE" sz="1400" dirty="0"/>
              <a:t>,(0,0),(-1,-1),1,colors.red),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"GRID"</a:t>
            </a:r>
            <a:r>
              <a:rPr lang="de-DE" sz="1400" dirty="0"/>
              <a:t>,(0,0),(-1,-1),1,colors.blue)])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1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center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alignment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 err="1"/>
              <a:t>Paragraph</a:t>
            </a:r>
            <a:r>
              <a:rPr lang="de-DE" sz="1400" dirty="0" err="1"/>
              <a:t>,SimpleDocTemplate,Table,TableStyle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"tutorial29.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=[[1,2,3,4,5],</a:t>
            </a:r>
          </a:p>
          <a:p>
            <a:r>
              <a:rPr lang="de-DE" sz="1400" dirty="0"/>
              <a:t>      [1,2,3,4,5],</a:t>
            </a:r>
          </a:p>
          <a:p>
            <a:r>
              <a:rPr lang="de-DE" sz="1400" dirty="0"/>
              <a:t>      [1,2,3,4,5]]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t=Table(</a:t>
            </a:r>
            <a:r>
              <a:rPr lang="de-DE" sz="1400" dirty="0" err="1"/>
              <a:t>data,colWidths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(1,6)],</a:t>
            </a:r>
            <a:r>
              <a:rPr lang="de-DE" sz="1400" dirty="0" err="1"/>
              <a:t>rowHeights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(1,4)])</a:t>
            </a:r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"BOX"</a:t>
            </a:r>
            <a:r>
              <a:rPr lang="de-DE" sz="1400" dirty="0"/>
              <a:t>,(0,0),(-1,-1),1,colors.red),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"GRID"</a:t>
            </a:r>
            <a:r>
              <a:rPr lang="de-DE" sz="1400" dirty="0"/>
              <a:t>,(0,0),(-1,-1),1,colors.blue),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"ALIGN"</a:t>
            </a:r>
            <a:r>
              <a:rPr lang="de-DE" sz="1400" dirty="0"/>
              <a:t>,(0,0),(-1,-1),</a:t>
            </a:r>
            <a:r>
              <a:rPr lang="de-DE" sz="1400" i="1" dirty="0"/>
              <a:t>"CENTER"</a:t>
            </a:r>
            <a:r>
              <a:rPr lang="de-DE" sz="1400" dirty="0"/>
              <a:t>)])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50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middle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alignment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 err="1"/>
              <a:t>Paragraph</a:t>
            </a:r>
            <a:r>
              <a:rPr lang="de-DE" sz="1400" dirty="0" err="1"/>
              <a:t>,SimpleDocTemplate,Table,TableStyle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"tutorial29.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=[[1,2,3,4,5],</a:t>
            </a:r>
          </a:p>
          <a:p>
            <a:r>
              <a:rPr lang="de-DE" sz="1400" dirty="0"/>
              <a:t>      [1,2,3,4,5],</a:t>
            </a:r>
          </a:p>
          <a:p>
            <a:r>
              <a:rPr lang="de-DE" sz="1400" dirty="0"/>
              <a:t>      [1,2,3,4,5]]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/>
              <a:t>t=Table(</a:t>
            </a:r>
            <a:r>
              <a:rPr lang="de-DE" sz="1400" dirty="0" err="1"/>
              <a:t>data,colWidths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(1,6)],</a:t>
            </a:r>
            <a:r>
              <a:rPr lang="de-DE" sz="1400" dirty="0" err="1"/>
              <a:t>rowHeights</a:t>
            </a:r>
            <a:r>
              <a:rPr lang="de-DE" sz="1400" dirty="0"/>
              <a:t>=[40 </a:t>
            </a:r>
            <a:r>
              <a:rPr lang="de-DE" sz="1400" dirty="0" err="1"/>
              <a:t>for</a:t>
            </a:r>
            <a:r>
              <a:rPr lang="de-DE" sz="1400" dirty="0"/>
              <a:t> i in </a:t>
            </a:r>
            <a:r>
              <a:rPr lang="de-DE" sz="1400" dirty="0" err="1"/>
              <a:t>range</a:t>
            </a:r>
            <a:r>
              <a:rPr lang="de-DE" sz="1400" dirty="0"/>
              <a:t>(1,4)])</a:t>
            </a:r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"BOX"</a:t>
            </a:r>
            <a:r>
              <a:rPr lang="de-DE" sz="1400" dirty="0"/>
              <a:t>,(0,0),(-1,-1),1,colors.red),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"GRID"</a:t>
            </a:r>
            <a:r>
              <a:rPr lang="de-DE" sz="1400" dirty="0"/>
              <a:t>,(0,0),(-1,-1),1,colors.blue),</a:t>
            </a:r>
          </a:p>
          <a:p>
            <a:r>
              <a:rPr lang="de-DE" sz="1400" dirty="0"/>
              <a:t>                  (</a:t>
            </a:r>
            <a:r>
              <a:rPr lang="de-DE" sz="1400" i="1" dirty="0"/>
              <a:t>"VALIGN"</a:t>
            </a:r>
            <a:r>
              <a:rPr lang="de-DE" sz="1400" dirty="0"/>
              <a:t>,(0,0),(-1,-1),</a:t>
            </a:r>
            <a:r>
              <a:rPr lang="de-DE" sz="1400" i="1" dirty="0"/>
              <a:t>"MIDDLE"</a:t>
            </a:r>
            <a:r>
              <a:rPr lang="de-DE" sz="1400" dirty="0"/>
              <a:t>)])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896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2020-01-02T16:30:53Z</dcterms:modified>
</cp:coreProperties>
</file>