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435" r:id="rId5"/>
    <p:sldId id="2436" r:id="rId6"/>
    <p:sldId id="2437" r:id="rId7"/>
    <p:sldId id="243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2F3342"/>
    <a:srgbClr val="A53F52"/>
    <a:srgbClr val="2C2153"/>
    <a:srgbClr val="E99757"/>
    <a:srgbClr val="010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735" autoAdjust="0"/>
    <p:restoredTop sz="95952" autoAdjust="0"/>
  </p:normalViewPr>
  <p:slideViewPr>
    <p:cSldViewPr snapToGrid="0">
      <p:cViewPr varScale="1">
        <p:scale>
          <a:sx n="103" d="100"/>
          <a:sy n="103" d="100"/>
        </p:scale>
        <p:origin x="200" y="-7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1/2/20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1/2/20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914F6FF-E574-0340-AD3E-E6747297E0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94519" y="1262642"/>
            <a:ext cx="11002962" cy="35387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spc="600">
                <a:solidFill>
                  <a:srgbClr val="898989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3518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6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A91F3-AE43-4DDA-AB24-49CF87963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1827972"/>
            <a:ext cx="5157787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648F6-CDB4-4032-9F98-6ED11F980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2342356"/>
            <a:ext cx="5157787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F648F-0299-4352-914D-9ACEEF6FE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1827972"/>
            <a:ext cx="5183188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15A19-FA39-4BD0-87C2-8DA3B8C58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2342356"/>
            <a:ext cx="5183188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B178DD2-BCD4-4E9E-8EAA-0A3AB74C6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4519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0B7D881D-13DE-4377-AA74-0EBFD9C99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5881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47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B8C1683-B5FA-422D-82FD-3E04C0D01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80552"/>
            <a:ext cx="3932237" cy="338843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4332CC6-AF18-49EE-9933-50E3E93F6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801277"/>
            <a:ext cx="6565106" cy="505977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94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3C3E625-3996-4407-8E4D-475EF610D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84980"/>
            <a:ext cx="3932237" cy="348400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E87E45D5-103F-4407-822F-E7FAE02D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01277"/>
            <a:ext cx="6565106" cy="5059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62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0C003-2795-4473-BA28-C10CB461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626D5-ACB5-4E77-B485-5F611FBC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32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712C6-2A37-4F08-AF12-D70F8C80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365" y="3013675"/>
            <a:ext cx="10787270" cy="830649"/>
          </a:xfrm>
        </p:spPr>
        <p:txBody>
          <a:bodyPr anchor="ctr"/>
          <a:lstStyle>
            <a:lvl1pPr algn="ctr">
              <a:defRPr sz="60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470275" y="3890624"/>
            <a:ext cx="5251450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242487" y="683328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30B2C-7250-4568-96CF-7E5A34B3CA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86917B65-8F50-454E-AF7E-D53FE2DE8F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9878"/>
            <a:ext cx="7406905" cy="6866810"/>
          </a:xfrm>
          <a:custGeom>
            <a:avLst/>
            <a:gdLst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4878432 h 4878432"/>
              <a:gd name="connsiteX14" fmla="*/ 4570834 w 5251939"/>
              <a:gd name="connsiteY14" fmla="*/ 3563909 h 4878432"/>
              <a:gd name="connsiteX15" fmla="*/ 3890895 w 5251939"/>
              <a:gd name="connsiteY15" fmla="*/ 3563909 h 4878432"/>
              <a:gd name="connsiteX16" fmla="*/ 3890895 w 5251939"/>
              <a:gd name="connsiteY16" fmla="*/ 4878432 h 4878432"/>
              <a:gd name="connsiteX17" fmla="*/ 3297114 w 5251939"/>
              <a:gd name="connsiteY17" fmla="*/ 4878432 h 4878432"/>
              <a:gd name="connsiteX18" fmla="*/ 3297114 w 5251939"/>
              <a:gd name="connsiteY18" fmla="*/ 3911406 h 4878432"/>
              <a:gd name="connsiteX19" fmla="*/ 2617175 w 5251939"/>
              <a:gd name="connsiteY19" fmla="*/ 3911406 h 4878432"/>
              <a:gd name="connsiteX20" fmla="*/ 2617175 w 5251939"/>
              <a:gd name="connsiteY20" fmla="*/ 4324451 h 4878432"/>
              <a:gd name="connsiteX21" fmla="*/ 1968893 w 5251939"/>
              <a:gd name="connsiteY21" fmla="*/ 4324451 h 4878432"/>
              <a:gd name="connsiteX22" fmla="*/ 1968893 w 5251939"/>
              <a:gd name="connsiteY22" fmla="*/ 4878432 h 4878432"/>
              <a:gd name="connsiteX23" fmla="*/ 1312985 w 5251939"/>
              <a:gd name="connsiteY23" fmla="*/ 4878432 h 4878432"/>
              <a:gd name="connsiteX24" fmla="*/ 1312985 w 5251939"/>
              <a:gd name="connsiteY24" fmla="*/ 4324451 h 4878432"/>
              <a:gd name="connsiteX25" fmla="*/ 642230 w 5251939"/>
              <a:gd name="connsiteY25" fmla="*/ 4324451 h 4878432"/>
              <a:gd name="connsiteX26" fmla="*/ 642230 w 5251939"/>
              <a:gd name="connsiteY26" fmla="*/ 3624890 h 4878432"/>
              <a:gd name="connsiteX27" fmla="*/ 0 w 5251939"/>
              <a:gd name="connsiteY27" fmla="*/ 3624890 h 4878432"/>
              <a:gd name="connsiteX28" fmla="*/ 0 w 5251939"/>
              <a:gd name="connsiteY28" fmla="*/ 375409 h 4878432"/>
              <a:gd name="connsiteX29" fmla="*/ 633046 w 5251939"/>
              <a:gd name="connsiteY29" fmla="*/ 375409 h 4878432"/>
              <a:gd name="connsiteX30" fmla="*/ 633046 w 5251939"/>
              <a:gd name="connsiteY30" fmla="*/ 1379096 h 4878432"/>
              <a:gd name="connsiteX31" fmla="*/ 1312985 w 5251939"/>
              <a:gd name="connsiteY31" fmla="*/ 1379096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3563909 h 4878432"/>
              <a:gd name="connsiteX14" fmla="*/ 3890895 w 5251939"/>
              <a:gd name="connsiteY14" fmla="*/ 3563909 h 4878432"/>
              <a:gd name="connsiteX15" fmla="*/ 3890895 w 5251939"/>
              <a:gd name="connsiteY15" fmla="*/ 4878432 h 4878432"/>
              <a:gd name="connsiteX16" fmla="*/ 3297114 w 5251939"/>
              <a:gd name="connsiteY16" fmla="*/ 4878432 h 4878432"/>
              <a:gd name="connsiteX17" fmla="*/ 3297114 w 5251939"/>
              <a:gd name="connsiteY17" fmla="*/ 3911406 h 4878432"/>
              <a:gd name="connsiteX18" fmla="*/ 2617175 w 5251939"/>
              <a:gd name="connsiteY18" fmla="*/ 3911406 h 4878432"/>
              <a:gd name="connsiteX19" fmla="*/ 2617175 w 5251939"/>
              <a:gd name="connsiteY19" fmla="*/ 4324451 h 4878432"/>
              <a:gd name="connsiteX20" fmla="*/ 1968893 w 5251939"/>
              <a:gd name="connsiteY20" fmla="*/ 4324451 h 4878432"/>
              <a:gd name="connsiteX21" fmla="*/ 1968893 w 5251939"/>
              <a:gd name="connsiteY21" fmla="*/ 4878432 h 4878432"/>
              <a:gd name="connsiteX22" fmla="*/ 1312985 w 5251939"/>
              <a:gd name="connsiteY22" fmla="*/ 4878432 h 4878432"/>
              <a:gd name="connsiteX23" fmla="*/ 1312985 w 5251939"/>
              <a:gd name="connsiteY23" fmla="*/ 4324451 h 4878432"/>
              <a:gd name="connsiteX24" fmla="*/ 642230 w 5251939"/>
              <a:gd name="connsiteY24" fmla="*/ 4324451 h 4878432"/>
              <a:gd name="connsiteX25" fmla="*/ 642230 w 5251939"/>
              <a:gd name="connsiteY25" fmla="*/ 3624890 h 4878432"/>
              <a:gd name="connsiteX26" fmla="*/ 0 w 5251939"/>
              <a:gd name="connsiteY26" fmla="*/ 3624890 h 4878432"/>
              <a:gd name="connsiteX27" fmla="*/ 0 w 5251939"/>
              <a:gd name="connsiteY27" fmla="*/ 375409 h 4878432"/>
              <a:gd name="connsiteX28" fmla="*/ 633046 w 5251939"/>
              <a:gd name="connsiteY28" fmla="*/ 375409 h 4878432"/>
              <a:gd name="connsiteX29" fmla="*/ 633046 w 5251939"/>
              <a:gd name="connsiteY29" fmla="*/ 1379096 h 4878432"/>
              <a:gd name="connsiteX30" fmla="*/ 1312985 w 5251939"/>
              <a:gd name="connsiteY30" fmla="*/ 1379096 h 4878432"/>
              <a:gd name="connsiteX31" fmla="*/ 1312985 w 5251939"/>
              <a:gd name="connsiteY31" fmla="*/ 0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0834 w 5251939"/>
              <a:gd name="connsiteY12" fmla="*/ 3563909 h 4878432"/>
              <a:gd name="connsiteX13" fmla="*/ 3890895 w 5251939"/>
              <a:gd name="connsiteY13" fmla="*/ 3563909 h 4878432"/>
              <a:gd name="connsiteX14" fmla="*/ 3890895 w 5251939"/>
              <a:gd name="connsiteY14" fmla="*/ 4878432 h 4878432"/>
              <a:gd name="connsiteX15" fmla="*/ 3297114 w 5251939"/>
              <a:gd name="connsiteY15" fmla="*/ 4878432 h 4878432"/>
              <a:gd name="connsiteX16" fmla="*/ 3297114 w 5251939"/>
              <a:gd name="connsiteY16" fmla="*/ 3911406 h 4878432"/>
              <a:gd name="connsiteX17" fmla="*/ 2617175 w 5251939"/>
              <a:gd name="connsiteY17" fmla="*/ 3911406 h 4878432"/>
              <a:gd name="connsiteX18" fmla="*/ 2617175 w 5251939"/>
              <a:gd name="connsiteY18" fmla="*/ 4324451 h 4878432"/>
              <a:gd name="connsiteX19" fmla="*/ 1968893 w 5251939"/>
              <a:gd name="connsiteY19" fmla="*/ 4324451 h 4878432"/>
              <a:gd name="connsiteX20" fmla="*/ 1968893 w 5251939"/>
              <a:gd name="connsiteY20" fmla="*/ 4878432 h 4878432"/>
              <a:gd name="connsiteX21" fmla="*/ 1312985 w 5251939"/>
              <a:gd name="connsiteY21" fmla="*/ 4878432 h 4878432"/>
              <a:gd name="connsiteX22" fmla="*/ 1312985 w 5251939"/>
              <a:gd name="connsiteY22" fmla="*/ 4324451 h 4878432"/>
              <a:gd name="connsiteX23" fmla="*/ 642230 w 5251939"/>
              <a:gd name="connsiteY23" fmla="*/ 4324451 h 4878432"/>
              <a:gd name="connsiteX24" fmla="*/ 642230 w 5251939"/>
              <a:gd name="connsiteY24" fmla="*/ 3624890 h 4878432"/>
              <a:gd name="connsiteX25" fmla="*/ 0 w 5251939"/>
              <a:gd name="connsiteY25" fmla="*/ 3624890 h 4878432"/>
              <a:gd name="connsiteX26" fmla="*/ 0 w 5251939"/>
              <a:gd name="connsiteY26" fmla="*/ 375409 h 4878432"/>
              <a:gd name="connsiteX27" fmla="*/ 633046 w 5251939"/>
              <a:gd name="connsiteY27" fmla="*/ 375409 h 4878432"/>
              <a:gd name="connsiteX28" fmla="*/ 633046 w 5251939"/>
              <a:gd name="connsiteY28" fmla="*/ 1379096 h 4878432"/>
              <a:gd name="connsiteX29" fmla="*/ 1312985 w 5251939"/>
              <a:gd name="connsiteY29" fmla="*/ 1379096 h 4878432"/>
              <a:gd name="connsiteX30" fmla="*/ 1312985 w 5251939"/>
              <a:gd name="connsiteY30" fmla="*/ 0 h 487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51939" h="4878432">
                <a:moveTo>
                  <a:pt x="1312985" y="0"/>
                </a:moveTo>
                <a:lnTo>
                  <a:pt x="1975340" y="0"/>
                </a:lnTo>
                <a:lnTo>
                  <a:pt x="1975340" y="982231"/>
                </a:lnTo>
                <a:lnTo>
                  <a:pt x="2648832" y="982231"/>
                </a:lnTo>
                <a:lnTo>
                  <a:pt x="2648832" y="1148083"/>
                </a:lnTo>
                <a:lnTo>
                  <a:pt x="3328771" y="1148083"/>
                </a:lnTo>
                <a:lnTo>
                  <a:pt x="3328771" y="0"/>
                </a:lnTo>
                <a:lnTo>
                  <a:pt x="4572000" y="0"/>
                </a:lnTo>
                <a:lnTo>
                  <a:pt x="4572000" y="1000460"/>
                </a:lnTo>
                <a:lnTo>
                  <a:pt x="5251939" y="1000460"/>
                </a:lnTo>
                <a:lnTo>
                  <a:pt x="5251939" y="4279967"/>
                </a:lnTo>
                <a:lnTo>
                  <a:pt x="4572000" y="4279967"/>
                </a:lnTo>
                <a:cubicBezTo>
                  <a:pt x="4571611" y="4041281"/>
                  <a:pt x="4571223" y="3802595"/>
                  <a:pt x="4570834" y="3563909"/>
                </a:cubicBezTo>
                <a:lnTo>
                  <a:pt x="3890895" y="3563909"/>
                </a:lnTo>
                <a:lnTo>
                  <a:pt x="3890895" y="4878432"/>
                </a:lnTo>
                <a:lnTo>
                  <a:pt x="3297114" y="4878432"/>
                </a:lnTo>
                <a:lnTo>
                  <a:pt x="3297114" y="3911406"/>
                </a:lnTo>
                <a:lnTo>
                  <a:pt x="2617175" y="3911406"/>
                </a:lnTo>
                <a:lnTo>
                  <a:pt x="2617175" y="4324451"/>
                </a:lnTo>
                <a:lnTo>
                  <a:pt x="1968893" y="4324451"/>
                </a:lnTo>
                <a:lnTo>
                  <a:pt x="1968893" y="4878432"/>
                </a:lnTo>
                <a:lnTo>
                  <a:pt x="1312985" y="4878432"/>
                </a:lnTo>
                <a:lnTo>
                  <a:pt x="1312985" y="4324451"/>
                </a:lnTo>
                <a:lnTo>
                  <a:pt x="642230" y="4324451"/>
                </a:lnTo>
                <a:lnTo>
                  <a:pt x="642230" y="3624890"/>
                </a:lnTo>
                <a:lnTo>
                  <a:pt x="0" y="3624890"/>
                </a:lnTo>
                <a:lnTo>
                  <a:pt x="0" y="375409"/>
                </a:lnTo>
                <a:lnTo>
                  <a:pt x="633046" y="375409"/>
                </a:lnTo>
                <a:lnTo>
                  <a:pt x="633046" y="1379096"/>
                </a:lnTo>
                <a:lnTo>
                  <a:pt x="1312985" y="1379096"/>
                </a:lnTo>
                <a:lnTo>
                  <a:pt x="1312985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75065C5E-8027-4266-B6BE-BA117C6F7ACA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8F64841-5495-4B23-A74E-409C28CB7AC1}"/>
              </a:ext>
            </a:extLst>
          </p:cNvPr>
          <p:cNvSpPr/>
          <p:nvPr userDrawn="1"/>
        </p:nvSpPr>
        <p:spPr>
          <a:xfrm>
            <a:off x="7415213" y="0"/>
            <a:ext cx="4776787" cy="684693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anchor="ctr">
            <a:noAutofit/>
          </a:bodyPr>
          <a:lstStyle>
            <a:lvl1pPr algn="l">
              <a:defRPr sz="32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83349C3-B089-45CF-9643-0D25E70966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0"/>
            <a:ext cx="7415213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Shape 61">
            <a:extLst>
              <a:ext uri="{FF2B5EF4-FFF2-40B4-BE49-F238E27FC236}">
                <a16:creationId xmlns:a16="http://schemas.microsoft.com/office/drawing/2014/main" id="{649B49FF-0FAA-4E6C-820C-B1F434911FDC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67695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7754" y="365125"/>
            <a:ext cx="6043246" cy="573989"/>
          </a:xfrm>
        </p:spPr>
        <p:txBody>
          <a:bodyPr anchor="ctr">
            <a:noAutofit/>
          </a:bodyPr>
          <a:lstStyle>
            <a:lvl1pPr algn="l">
              <a:defRPr sz="3600" spc="3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4" y="1625512"/>
            <a:ext cx="6043246" cy="463639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767754" y="1003687"/>
            <a:ext cx="6043246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04689" y="5038489"/>
            <a:ext cx="5933872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94348-3BFC-4B39-9C3B-628E777B98F4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1517515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1517515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1517515" y="0"/>
                </a:moveTo>
                <a:lnTo>
                  <a:pt x="6107906" y="0"/>
                </a:lnTo>
                <a:lnTo>
                  <a:pt x="4593309" y="6848272"/>
                </a:lnTo>
                <a:lnTo>
                  <a:pt x="0" y="6858000"/>
                </a:lnTo>
                <a:lnTo>
                  <a:pt x="1517515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04689" y="1546699"/>
            <a:ext cx="5933872" cy="3491790"/>
          </a:xfrm>
        </p:spPr>
        <p:txBody>
          <a:bodyPr anchor="ctr"/>
          <a:lstStyle>
            <a:lvl1pPr algn="ctr">
              <a:defRPr sz="6000" b="1" spc="3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25731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B66B20-A484-4A16-A015-2118F9AF2101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0" y="0"/>
                </a:moveTo>
                <a:lnTo>
                  <a:pt x="6107906" y="0"/>
                </a:lnTo>
                <a:lnTo>
                  <a:pt x="42333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45735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hape 61">
            <a:extLst>
              <a:ext uri="{FF2B5EF4-FFF2-40B4-BE49-F238E27FC236}">
                <a16:creationId xmlns:a16="http://schemas.microsoft.com/office/drawing/2014/main" id="{0A2ACE11-44E0-44ED-AA10-CB0B57204E89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rgbClr val="2C2153"/>
                </a:solidFill>
                <a:latin typeface="+mn-lt"/>
                <a:ea typeface="+mn-ea"/>
                <a:cs typeface="+mn-cs"/>
                <a:sym typeface="Bebas"/>
              </a:rPr>
              <a:t>FAB</a:t>
            </a:r>
            <a:r>
              <a:rPr lang="en-US" sz="2400" b="1" kern="1200" dirty="0">
                <a:solidFill>
                  <a:srgbClr val="A53F52"/>
                </a:solidFill>
                <a:latin typeface="+mn-lt"/>
                <a:ea typeface="+mn-ea"/>
                <a:cs typeface="+mn-cs"/>
                <a:sym typeface="Bebas"/>
              </a:rPr>
              <a:t>RIKAM</a:t>
            </a:r>
            <a:endParaRPr lang="en-US" sz="2400" b="1" i="0" spc="0" dirty="0">
              <a:solidFill>
                <a:srgbClr val="A53F5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7" r:id="rId2"/>
    <p:sldLayoutId id="2147483651" r:id="rId3"/>
    <p:sldLayoutId id="2147483668" r:id="rId4"/>
    <p:sldLayoutId id="2147483660" r:id="rId5"/>
    <p:sldLayoutId id="2147483664" r:id="rId6"/>
    <p:sldLayoutId id="2147483661" r:id="rId7"/>
    <p:sldLayoutId id="2147483674" r:id="rId8"/>
    <p:sldLayoutId id="2147483675" r:id="rId9"/>
    <p:sldLayoutId id="2147483673" r:id="rId10"/>
    <p:sldLayoutId id="2147483653" r:id="rId11"/>
    <p:sldLayoutId id="2147483670" r:id="rId12"/>
    <p:sldLayoutId id="2147483671" r:id="rId13"/>
    <p:sldLayoutId id="2147483672" r:id="rId14"/>
    <p:sldLayoutId id="2147483655" r:id="rId15"/>
    <p:sldLayoutId id="2147483666" r:id="rId16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Abstract Building">
            <a:extLst>
              <a:ext uri="{FF2B5EF4-FFF2-40B4-BE49-F238E27FC236}">
                <a16:creationId xmlns:a16="http://schemas.microsoft.com/office/drawing/2014/main" id="{CE10ABE1-BE78-4DEC-9C0A-46282D549DF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9F9DAD-F6B0-4ECC-8632-4B5E05098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01" y="1288373"/>
            <a:ext cx="10787270" cy="83064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TOTAL TECHNOLOGY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07346" y="3890624"/>
            <a:ext cx="5251450" cy="36512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b="1" cap="all" spc="3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REPORTLAB COMPLETE TUTORIAL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b="1" cap="all" spc="3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Table in </a:t>
            </a:r>
            <a:r>
              <a:rPr lang="en-US" sz="2800" b="1" cap="all" spc="300" dirty="0" err="1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Reportlab</a:t>
            </a:r>
            <a:endParaRPr lang="en-US" sz="2800" b="1" cap="all" spc="300" dirty="0">
              <a:solidFill>
                <a:schemeClr val="tx1"/>
              </a:solidFill>
              <a:highlight>
                <a:srgbClr val="FF0000"/>
              </a:highlight>
              <a:latin typeface="+mj-lt"/>
              <a:ea typeface="+mj-ea"/>
              <a:cs typeface="+mj-cs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b="1" cap="all" spc="3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Create table with alternate row &amp; column background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b="1" cap="all" spc="3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Tutorial 30</a:t>
            </a:r>
          </a:p>
        </p:txBody>
      </p:sp>
    </p:spTree>
    <p:extLst>
      <p:ext uri="{BB962C8B-B14F-4D97-AF65-F5344CB8AC3E}">
        <p14:creationId xmlns:p14="http://schemas.microsoft.com/office/powerpoint/2010/main" val="110204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23A57D-49A2-2243-8C03-838AD9E799C4}"/>
              </a:ext>
            </a:extLst>
          </p:cNvPr>
          <p:cNvSpPr txBox="1"/>
          <p:nvPr/>
        </p:nvSpPr>
        <p:spPr>
          <a:xfrm>
            <a:off x="875271" y="1587855"/>
            <a:ext cx="1143000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highlight>
                  <a:srgbClr val="FFFF00"/>
                </a:highlight>
              </a:rPr>
              <a:t>How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to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create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table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with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rowbackground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color</a:t>
            </a:r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reportlab.platypus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u="sng" dirty="0" err="1"/>
              <a:t>Paragraph</a:t>
            </a:r>
            <a:r>
              <a:rPr lang="de-DE" dirty="0" err="1"/>
              <a:t>,SimpleDocTemplate,Table,TableStyle</a:t>
            </a:r>
            <a:endParaRPr lang="de-DE" dirty="0"/>
          </a:p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reportlab.lib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colors</a:t>
            </a:r>
            <a:endParaRPr lang="de-DE" dirty="0"/>
          </a:p>
          <a:p>
            <a:r>
              <a:rPr lang="de-DE" dirty="0" err="1"/>
              <a:t>pdf</a:t>
            </a:r>
            <a:r>
              <a:rPr lang="de-DE" dirty="0"/>
              <a:t>=</a:t>
            </a:r>
            <a:r>
              <a:rPr lang="de-DE" dirty="0" err="1"/>
              <a:t>SimpleDocTemplate</a:t>
            </a:r>
            <a:r>
              <a:rPr lang="de-DE" dirty="0"/>
              <a:t>(</a:t>
            </a:r>
            <a:r>
              <a:rPr lang="de-DE" i="1" dirty="0"/>
              <a:t>"tutorial30.</a:t>
            </a:r>
            <a:r>
              <a:rPr lang="de-DE" i="1" u="sng" dirty="0"/>
              <a:t>pdf</a:t>
            </a:r>
            <a:r>
              <a:rPr lang="de-DE" i="1" dirty="0"/>
              <a:t>"</a:t>
            </a:r>
            <a:r>
              <a:rPr lang="de-DE" dirty="0"/>
              <a:t>)</a:t>
            </a:r>
          </a:p>
          <a:p>
            <a:r>
              <a:rPr lang="de-DE" dirty="0" err="1"/>
              <a:t>flow_obj</a:t>
            </a:r>
            <a:r>
              <a:rPr lang="de-DE" dirty="0"/>
              <a:t>=[] </a:t>
            </a:r>
          </a:p>
          <a:p>
            <a:r>
              <a:rPr lang="de-DE" dirty="0" err="1"/>
              <a:t>data</a:t>
            </a:r>
            <a:r>
              <a:rPr lang="de-DE" dirty="0"/>
              <a:t>=[[1,2,3,4,5],</a:t>
            </a:r>
          </a:p>
          <a:p>
            <a:r>
              <a:rPr lang="de-DE" dirty="0"/>
              <a:t>      [1,2,3,4,5],</a:t>
            </a:r>
          </a:p>
          <a:p>
            <a:r>
              <a:rPr lang="de-DE" dirty="0"/>
              <a:t>      [1,2,3,4,5]]  </a:t>
            </a:r>
          </a:p>
          <a:p>
            <a:br>
              <a:rPr lang="de-DE" dirty="0"/>
            </a:br>
            <a:endParaRPr lang="de-DE" dirty="0"/>
          </a:p>
          <a:p>
            <a:r>
              <a:rPr lang="de-DE" dirty="0"/>
              <a:t>t=Table(</a:t>
            </a:r>
            <a:r>
              <a:rPr lang="de-DE" dirty="0" err="1"/>
              <a:t>data,colWidths</a:t>
            </a:r>
            <a:r>
              <a:rPr lang="de-DE" dirty="0"/>
              <a:t>=[40 </a:t>
            </a:r>
            <a:r>
              <a:rPr lang="de-DE" dirty="0" err="1"/>
              <a:t>for</a:t>
            </a:r>
            <a:r>
              <a:rPr lang="de-DE" dirty="0"/>
              <a:t> i in </a:t>
            </a:r>
            <a:r>
              <a:rPr lang="de-DE" dirty="0" err="1"/>
              <a:t>range</a:t>
            </a:r>
            <a:r>
              <a:rPr lang="de-DE" dirty="0"/>
              <a:t>(1,6)],</a:t>
            </a:r>
            <a:r>
              <a:rPr lang="de-DE" dirty="0" err="1"/>
              <a:t>rowHeights</a:t>
            </a:r>
            <a:r>
              <a:rPr lang="de-DE" dirty="0"/>
              <a:t>=[40 </a:t>
            </a:r>
            <a:r>
              <a:rPr lang="de-DE" dirty="0" err="1"/>
              <a:t>for</a:t>
            </a:r>
            <a:r>
              <a:rPr lang="de-DE" dirty="0"/>
              <a:t> i in </a:t>
            </a:r>
            <a:r>
              <a:rPr lang="de-DE" dirty="0" err="1"/>
              <a:t>range</a:t>
            </a:r>
            <a:r>
              <a:rPr lang="de-DE" dirty="0"/>
              <a:t>(1,4)]) </a:t>
            </a:r>
          </a:p>
          <a:p>
            <a:r>
              <a:rPr lang="de-DE" dirty="0" err="1"/>
              <a:t>tstyle</a:t>
            </a:r>
            <a:r>
              <a:rPr lang="de-DE" dirty="0"/>
              <a:t>=</a:t>
            </a:r>
            <a:r>
              <a:rPr lang="de-DE" dirty="0" err="1"/>
              <a:t>TableStyle</a:t>
            </a:r>
            <a:r>
              <a:rPr lang="de-DE" dirty="0"/>
              <a:t>([(</a:t>
            </a:r>
            <a:r>
              <a:rPr lang="de-DE" i="1" dirty="0"/>
              <a:t>"GRID"</a:t>
            </a:r>
            <a:r>
              <a:rPr lang="de-DE" dirty="0"/>
              <a:t>,(0,0),(-1,-1),2,colors.red),</a:t>
            </a:r>
          </a:p>
          <a:p>
            <a:r>
              <a:rPr lang="de-DE" dirty="0"/>
              <a:t>                   (</a:t>
            </a:r>
            <a:r>
              <a:rPr lang="de-DE" i="1" dirty="0"/>
              <a:t>"ROWBACKGROUNDS"</a:t>
            </a:r>
            <a:r>
              <a:rPr lang="de-DE" dirty="0"/>
              <a:t>,(0,0),(-1,-1),[</a:t>
            </a:r>
            <a:r>
              <a:rPr lang="de-DE" dirty="0" err="1"/>
              <a:t>colors.black,colors.yellow,colors.blue</a:t>
            </a:r>
            <a:r>
              <a:rPr lang="de-DE" dirty="0"/>
              <a:t>])])</a:t>
            </a:r>
          </a:p>
          <a:p>
            <a:r>
              <a:rPr lang="de-DE" dirty="0" err="1"/>
              <a:t>t.setStyle</a:t>
            </a:r>
            <a:r>
              <a:rPr lang="de-DE" dirty="0"/>
              <a:t>(</a:t>
            </a:r>
            <a:r>
              <a:rPr lang="de-DE" dirty="0" err="1"/>
              <a:t>tstyle</a:t>
            </a:r>
            <a:r>
              <a:rPr lang="de-DE" dirty="0"/>
              <a:t>)   </a:t>
            </a:r>
          </a:p>
          <a:p>
            <a:r>
              <a:rPr lang="de-DE" dirty="0" err="1"/>
              <a:t>flow_obj.append</a:t>
            </a:r>
            <a:r>
              <a:rPr lang="de-DE" dirty="0"/>
              <a:t>(t) </a:t>
            </a:r>
          </a:p>
          <a:p>
            <a:r>
              <a:rPr lang="de-DE" dirty="0" err="1"/>
              <a:t>pdf.build</a:t>
            </a:r>
            <a:r>
              <a:rPr lang="de-DE" dirty="0"/>
              <a:t>(</a:t>
            </a:r>
            <a:r>
              <a:rPr lang="de-DE" dirty="0" err="1"/>
              <a:t>flow_obj</a:t>
            </a:r>
            <a:r>
              <a:rPr lang="de-DE" dirty="0"/>
              <a:t>) </a:t>
            </a:r>
          </a:p>
          <a:p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br>
              <a:rPr lang="de-DE" b="1" dirty="0"/>
            </a:br>
            <a:endParaRPr lang="de-DE" sz="2400" dirty="0"/>
          </a:p>
          <a:p>
            <a:endParaRPr lang="de-DE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7225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23A57D-49A2-2243-8C03-838AD9E799C4}"/>
              </a:ext>
            </a:extLst>
          </p:cNvPr>
          <p:cNvSpPr txBox="1"/>
          <p:nvPr/>
        </p:nvSpPr>
        <p:spPr>
          <a:xfrm>
            <a:off x="875271" y="1587855"/>
            <a:ext cx="11430000" cy="769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highlight>
                  <a:srgbClr val="FFFF00"/>
                </a:highlight>
              </a:rPr>
              <a:t>How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to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create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table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with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coloumn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background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color</a:t>
            </a:r>
            <a:endParaRPr lang="de-DE" sz="2400" dirty="0">
              <a:highlight>
                <a:srgbClr val="FFFF00"/>
              </a:highlight>
            </a:endParaRPr>
          </a:p>
          <a:p>
            <a:endParaRPr lang="de-DE" sz="1400" dirty="0">
              <a:highlight>
                <a:srgbClr val="FFFF00"/>
              </a:highlight>
            </a:endParaRPr>
          </a:p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reportlab.platypus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u="sng" dirty="0" err="1"/>
              <a:t>Paragraph</a:t>
            </a:r>
            <a:r>
              <a:rPr lang="de-DE" dirty="0" err="1"/>
              <a:t>,SimpleDocTemplate,Table,TableStyle</a:t>
            </a:r>
            <a:endParaRPr lang="de-DE" dirty="0"/>
          </a:p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reportlab.lib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colors</a:t>
            </a:r>
            <a:endParaRPr lang="de-DE" dirty="0"/>
          </a:p>
          <a:p>
            <a:r>
              <a:rPr lang="de-DE" dirty="0" err="1"/>
              <a:t>pdf</a:t>
            </a:r>
            <a:r>
              <a:rPr lang="de-DE" dirty="0"/>
              <a:t>=</a:t>
            </a:r>
            <a:r>
              <a:rPr lang="de-DE" dirty="0" err="1"/>
              <a:t>SimpleDocTemplate</a:t>
            </a:r>
            <a:r>
              <a:rPr lang="de-DE" dirty="0"/>
              <a:t>(</a:t>
            </a:r>
            <a:r>
              <a:rPr lang="de-DE" i="1" dirty="0"/>
              <a:t>"tutorial30.</a:t>
            </a:r>
            <a:r>
              <a:rPr lang="de-DE" i="1" u="sng" dirty="0"/>
              <a:t>pdf</a:t>
            </a:r>
            <a:r>
              <a:rPr lang="de-DE" i="1" dirty="0"/>
              <a:t>"</a:t>
            </a:r>
            <a:r>
              <a:rPr lang="de-DE" dirty="0"/>
              <a:t>)</a:t>
            </a:r>
          </a:p>
          <a:p>
            <a:r>
              <a:rPr lang="de-DE" dirty="0" err="1"/>
              <a:t>flow_obj</a:t>
            </a:r>
            <a:r>
              <a:rPr lang="de-DE" dirty="0"/>
              <a:t>=[] </a:t>
            </a:r>
          </a:p>
          <a:p>
            <a:r>
              <a:rPr lang="de-DE" dirty="0" err="1"/>
              <a:t>data</a:t>
            </a:r>
            <a:r>
              <a:rPr lang="de-DE" dirty="0"/>
              <a:t>=[[1,2,3,4,5],</a:t>
            </a:r>
          </a:p>
          <a:p>
            <a:r>
              <a:rPr lang="de-DE" dirty="0"/>
              <a:t>      [1,2,3,4,5],</a:t>
            </a:r>
          </a:p>
          <a:p>
            <a:r>
              <a:rPr lang="de-DE" dirty="0"/>
              <a:t>      [1,2,3,4,5]]  </a:t>
            </a:r>
          </a:p>
          <a:p>
            <a:br>
              <a:rPr lang="de-DE" dirty="0"/>
            </a:br>
            <a:endParaRPr lang="de-DE" dirty="0"/>
          </a:p>
          <a:p>
            <a:r>
              <a:rPr lang="de-DE" dirty="0"/>
              <a:t>t=Table(</a:t>
            </a:r>
            <a:r>
              <a:rPr lang="de-DE" dirty="0" err="1"/>
              <a:t>data,colWidths</a:t>
            </a:r>
            <a:r>
              <a:rPr lang="de-DE" dirty="0"/>
              <a:t>=[40 </a:t>
            </a:r>
            <a:r>
              <a:rPr lang="de-DE" dirty="0" err="1"/>
              <a:t>for</a:t>
            </a:r>
            <a:r>
              <a:rPr lang="de-DE" dirty="0"/>
              <a:t> i in </a:t>
            </a:r>
            <a:r>
              <a:rPr lang="de-DE" dirty="0" err="1"/>
              <a:t>range</a:t>
            </a:r>
            <a:r>
              <a:rPr lang="de-DE" dirty="0"/>
              <a:t>(1,6)],</a:t>
            </a:r>
            <a:r>
              <a:rPr lang="de-DE" dirty="0" err="1"/>
              <a:t>rowHeights</a:t>
            </a:r>
            <a:r>
              <a:rPr lang="de-DE" dirty="0"/>
              <a:t>=[40 </a:t>
            </a:r>
            <a:r>
              <a:rPr lang="de-DE" dirty="0" err="1"/>
              <a:t>for</a:t>
            </a:r>
            <a:r>
              <a:rPr lang="de-DE" dirty="0"/>
              <a:t> i in </a:t>
            </a:r>
            <a:r>
              <a:rPr lang="de-DE" dirty="0" err="1"/>
              <a:t>range</a:t>
            </a:r>
            <a:r>
              <a:rPr lang="de-DE" dirty="0"/>
              <a:t>(1,4)]) </a:t>
            </a:r>
          </a:p>
          <a:p>
            <a:r>
              <a:rPr lang="de-DE" dirty="0" err="1"/>
              <a:t>tstyle</a:t>
            </a:r>
            <a:r>
              <a:rPr lang="de-DE" dirty="0"/>
              <a:t>=</a:t>
            </a:r>
            <a:r>
              <a:rPr lang="de-DE" dirty="0" err="1"/>
              <a:t>TableStyle</a:t>
            </a:r>
            <a:r>
              <a:rPr lang="de-DE" dirty="0"/>
              <a:t>([(</a:t>
            </a:r>
            <a:r>
              <a:rPr lang="de-DE" i="1" dirty="0"/>
              <a:t>"GRID"</a:t>
            </a:r>
            <a:r>
              <a:rPr lang="de-DE" dirty="0"/>
              <a:t>,(0,0),(-1,-1),2,colors.red),</a:t>
            </a:r>
          </a:p>
          <a:p>
            <a:r>
              <a:rPr lang="de-DE" dirty="0"/>
              <a:t>                   (</a:t>
            </a:r>
            <a:r>
              <a:rPr lang="de-DE" i="1" dirty="0"/>
              <a:t>"COLBACKGROUNDS"</a:t>
            </a:r>
            <a:r>
              <a:rPr lang="de-DE" dirty="0"/>
              <a:t>,(0,0),(-1,-1),[</a:t>
            </a:r>
            <a:r>
              <a:rPr lang="de-DE" dirty="0" err="1"/>
              <a:t>colors.black,colors.yellow,colors.blue</a:t>
            </a:r>
            <a:r>
              <a:rPr lang="de-DE" dirty="0"/>
              <a:t>])])</a:t>
            </a:r>
          </a:p>
          <a:p>
            <a:r>
              <a:rPr lang="de-DE" dirty="0" err="1"/>
              <a:t>t.setStyle</a:t>
            </a:r>
            <a:r>
              <a:rPr lang="de-DE" dirty="0"/>
              <a:t>(</a:t>
            </a:r>
            <a:r>
              <a:rPr lang="de-DE" dirty="0" err="1"/>
              <a:t>tstyle</a:t>
            </a:r>
            <a:r>
              <a:rPr lang="de-DE" dirty="0"/>
              <a:t>)   </a:t>
            </a:r>
          </a:p>
          <a:p>
            <a:r>
              <a:rPr lang="de-DE" dirty="0" err="1"/>
              <a:t>flow_obj.append</a:t>
            </a:r>
            <a:r>
              <a:rPr lang="de-DE" dirty="0"/>
              <a:t>(t) </a:t>
            </a:r>
          </a:p>
          <a:p>
            <a:r>
              <a:rPr lang="de-DE" dirty="0" err="1"/>
              <a:t>pdf.build</a:t>
            </a:r>
            <a:r>
              <a:rPr lang="de-DE" dirty="0"/>
              <a:t>(</a:t>
            </a:r>
            <a:r>
              <a:rPr lang="de-DE" dirty="0" err="1"/>
              <a:t>flow_obj</a:t>
            </a:r>
            <a:r>
              <a:rPr lang="de-DE" dirty="0"/>
              <a:t>) </a:t>
            </a:r>
          </a:p>
          <a:p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br>
              <a:rPr lang="de-DE" b="1" dirty="0"/>
            </a:br>
            <a:endParaRPr lang="de-DE" sz="2400" dirty="0"/>
          </a:p>
          <a:p>
            <a:endParaRPr lang="de-DE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0151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23A57D-49A2-2243-8C03-838AD9E799C4}"/>
              </a:ext>
            </a:extLst>
          </p:cNvPr>
          <p:cNvSpPr txBox="1"/>
          <p:nvPr/>
        </p:nvSpPr>
        <p:spPr>
          <a:xfrm>
            <a:off x="875271" y="1587855"/>
            <a:ext cx="11430000" cy="7902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highlight>
                  <a:srgbClr val="FFFF00"/>
                </a:highlight>
              </a:rPr>
              <a:t>How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to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create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chess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board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pattern</a:t>
            </a:r>
            <a:endParaRPr lang="de-DE" sz="2400" dirty="0">
              <a:highlight>
                <a:srgbClr val="FFFF00"/>
              </a:highlight>
            </a:endParaRPr>
          </a:p>
          <a:p>
            <a:endParaRPr lang="de-DE" sz="1400" dirty="0">
              <a:highlight>
                <a:srgbClr val="FFFF00"/>
              </a:highlight>
            </a:endParaRPr>
          </a:p>
          <a:p>
            <a:r>
              <a:rPr lang="de-DE" sz="1050" dirty="0" err="1"/>
              <a:t>from</a:t>
            </a:r>
            <a:r>
              <a:rPr lang="de-DE" sz="1050" dirty="0"/>
              <a:t> </a:t>
            </a:r>
            <a:r>
              <a:rPr lang="de-DE" sz="1050" dirty="0" err="1"/>
              <a:t>reportlab.platypus</a:t>
            </a:r>
            <a:r>
              <a:rPr lang="de-DE" sz="1050" dirty="0"/>
              <a:t> </a:t>
            </a:r>
            <a:r>
              <a:rPr lang="de-DE" sz="1050" dirty="0" err="1"/>
              <a:t>import</a:t>
            </a:r>
            <a:r>
              <a:rPr lang="de-DE" sz="1050" dirty="0"/>
              <a:t> </a:t>
            </a:r>
            <a:r>
              <a:rPr lang="de-DE" sz="1050" u="sng" dirty="0" err="1"/>
              <a:t>Paragraph</a:t>
            </a:r>
            <a:r>
              <a:rPr lang="de-DE" sz="1050" dirty="0" err="1"/>
              <a:t>,SimpleDocTemplate,Table,TableStyle</a:t>
            </a:r>
            <a:endParaRPr lang="de-DE" sz="1050" dirty="0"/>
          </a:p>
          <a:p>
            <a:r>
              <a:rPr lang="de-DE" sz="1050" dirty="0" err="1"/>
              <a:t>from</a:t>
            </a:r>
            <a:r>
              <a:rPr lang="de-DE" sz="1050" dirty="0"/>
              <a:t> </a:t>
            </a:r>
            <a:r>
              <a:rPr lang="de-DE" sz="1050" dirty="0" err="1"/>
              <a:t>reportlab.lib</a:t>
            </a:r>
            <a:r>
              <a:rPr lang="de-DE" sz="1050" dirty="0"/>
              <a:t> </a:t>
            </a:r>
            <a:r>
              <a:rPr lang="de-DE" sz="1050" dirty="0" err="1"/>
              <a:t>import</a:t>
            </a:r>
            <a:r>
              <a:rPr lang="de-DE" sz="1050" dirty="0"/>
              <a:t> </a:t>
            </a:r>
            <a:r>
              <a:rPr lang="de-DE" sz="1050" dirty="0" err="1"/>
              <a:t>colors</a:t>
            </a:r>
            <a:endParaRPr lang="de-DE" sz="1050" dirty="0"/>
          </a:p>
          <a:p>
            <a:r>
              <a:rPr lang="de-DE" sz="1050" dirty="0" err="1"/>
              <a:t>pdf</a:t>
            </a:r>
            <a:r>
              <a:rPr lang="de-DE" sz="1050" dirty="0"/>
              <a:t>=</a:t>
            </a:r>
            <a:r>
              <a:rPr lang="de-DE" sz="1050" dirty="0" err="1"/>
              <a:t>SimpleDocTemplate</a:t>
            </a:r>
            <a:r>
              <a:rPr lang="de-DE" sz="1050" dirty="0"/>
              <a:t>(</a:t>
            </a:r>
            <a:r>
              <a:rPr lang="de-DE" sz="1050" i="1" dirty="0"/>
              <a:t>"tutorial30.</a:t>
            </a:r>
            <a:r>
              <a:rPr lang="de-DE" sz="1050" i="1" u="sng" dirty="0"/>
              <a:t>pdf</a:t>
            </a:r>
            <a:r>
              <a:rPr lang="de-DE" sz="1050" i="1" dirty="0"/>
              <a:t>"</a:t>
            </a:r>
            <a:r>
              <a:rPr lang="de-DE" sz="1050" dirty="0"/>
              <a:t>)</a:t>
            </a:r>
          </a:p>
          <a:p>
            <a:r>
              <a:rPr lang="de-DE" sz="1050" dirty="0" err="1"/>
              <a:t>flow_obj</a:t>
            </a:r>
            <a:r>
              <a:rPr lang="de-DE" sz="1050" dirty="0"/>
              <a:t>=[] </a:t>
            </a:r>
          </a:p>
          <a:p>
            <a:r>
              <a:rPr lang="de-DE" sz="1050" dirty="0" err="1"/>
              <a:t>data</a:t>
            </a:r>
            <a:r>
              <a:rPr lang="de-DE" sz="1050" dirty="0"/>
              <a:t>=[[1,2,3,4,5,6,7,8],</a:t>
            </a:r>
          </a:p>
          <a:p>
            <a:r>
              <a:rPr lang="de-DE" sz="1050" dirty="0"/>
              <a:t>      [1,2,3,4,5,6,7,8],</a:t>
            </a:r>
          </a:p>
          <a:p>
            <a:r>
              <a:rPr lang="de-DE" sz="1050" dirty="0"/>
              <a:t>      [1,2,3,4,5,6,7,8],</a:t>
            </a:r>
          </a:p>
          <a:p>
            <a:r>
              <a:rPr lang="de-DE" sz="1050" dirty="0"/>
              <a:t>      [1,2,3,4,5,6,7,8],</a:t>
            </a:r>
          </a:p>
          <a:p>
            <a:r>
              <a:rPr lang="de-DE" sz="1050" dirty="0"/>
              <a:t>      [1,2,3,4,5,6,7,8],</a:t>
            </a:r>
          </a:p>
          <a:p>
            <a:r>
              <a:rPr lang="de-DE" sz="1050" dirty="0"/>
              <a:t>      [1,2,3,4,5,6,7,8],</a:t>
            </a:r>
          </a:p>
          <a:p>
            <a:r>
              <a:rPr lang="de-DE" sz="1050" dirty="0"/>
              <a:t>      [1,2,3,4,5,6,7,8],</a:t>
            </a:r>
          </a:p>
          <a:p>
            <a:r>
              <a:rPr lang="de-DE" sz="1050" dirty="0"/>
              <a:t>      [1,2,3,4,5,6,7,8]]  </a:t>
            </a:r>
          </a:p>
          <a:p>
            <a:br>
              <a:rPr lang="de-DE" sz="1050" dirty="0"/>
            </a:br>
            <a:endParaRPr lang="de-DE" sz="1050" dirty="0"/>
          </a:p>
          <a:p>
            <a:r>
              <a:rPr lang="de-DE" sz="1050" dirty="0"/>
              <a:t>t=Table(</a:t>
            </a:r>
            <a:r>
              <a:rPr lang="de-DE" sz="1050" dirty="0" err="1"/>
              <a:t>data,colWidths</a:t>
            </a:r>
            <a:r>
              <a:rPr lang="de-DE" sz="1050" dirty="0"/>
              <a:t>=[50 </a:t>
            </a:r>
            <a:r>
              <a:rPr lang="de-DE" sz="1050" dirty="0" err="1"/>
              <a:t>for</a:t>
            </a:r>
            <a:r>
              <a:rPr lang="de-DE" sz="1050" dirty="0"/>
              <a:t> i in </a:t>
            </a:r>
            <a:r>
              <a:rPr lang="de-DE" sz="1050" dirty="0" err="1"/>
              <a:t>range</a:t>
            </a:r>
            <a:r>
              <a:rPr lang="de-DE" sz="1050" dirty="0"/>
              <a:t>(1,9)],</a:t>
            </a:r>
            <a:r>
              <a:rPr lang="de-DE" sz="1050" dirty="0" err="1"/>
              <a:t>rowHeights</a:t>
            </a:r>
            <a:r>
              <a:rPr lang="de-DE" sz="1050" dirty="0"/>
              <a:t>=[50 </a:t>
            </a:r>
            <a:r>
              <a:rPr lang="de-DE" sz="1050" dirty="0" err="1"/>
              <a:t>for</a:t>
            </a:r>
            <a:r>
              <a:rPr lang="de-DE" sz="1050" dirty="0"/>
              <a:t> i in </a:t>
            </a:r>
            <a:r>
              <a:rPr lang="de-DE" sz="1050" dirty="0" err="1"/>
              <a:t>range</a:t>
            </a:r>
            <a:r>
              <a:rPr lang="de-DE" sz="1050" dirty="0"/>
              <a:t>(1,9)]) </a:t>
            </a:r>
          </a:p>
          <a:p>
            <a:r>
              <a:rPr lang="de-DE" sz="1050" dirty="0" err="1"/>
              <a:t>tstyle</a:t>
            </a:r>
            <a:r>
              <a:rPr lang="de-DE" sz="1050" dirty="0"/>
              <a:t>=</a:t>
            </a:r>
            <a:r>
              <a:rPr lang="de-DE" sz="1050" dirty="0" err="1"/>
              <a:t>TableStyle</a:t>
            </a:r>
            <a:r>
              <a:rPr lang="de-DE" sz="1050" dirty="0"/>
              <a:t>([(</a:t>
            </a:r>
            <a:r>
              <a:rPr lang="de-DE" sz="1050" i="1" dirty="0"/>
              <a:t>"GRID"</a:t>
            </a:r>
            <a:r>
              <a:rPr lang="de-DE" sz="1050" dirty="0"/>
              <a:t>,(0,0),(-1,-1),2,colors.red),</a:t>
            </a:r>
          </a:p>
          <a:p>
            <a:r>
              <a:rPr lang="de-DE" sz="1050" dirty="0"/>
              <a:t>                   (</a:t>
            </a:r>
            <a:r>
              <a:rPr lang="de-DE" sz="1050" i="1" dirty="0"/>
              <a:t>"COLBACKGROUNDS"</a:t>
            </a:r>
            <a:r>
              <a:rPr lang="de-DE" sz="1050" dirty="0"/>
              <a:t>,(0,0),(-1,-8),[</a:t>
            </a:r>
            <a:r>
              <a:rPr lang="de-DE" sz="1050" dirty="0" err="1"/>
              <a:t>colors.black,colors.white</a:t>
            </a:r>
            <a:r>
              <a:rPr lang="de-DE" sz="1050" dirty="0"/>
              <a:t>]),</a:t>
            </a:r>
          </a:p>
          <a:p>
            <a:r>
              <a:rPr lang="de-DE" sz="1050" dirty="0"/>
              <a:t>                   (</a:t>
            </a:r>
            <a:r>
              <a:rPr lang="de-DE" sz="1050" i="1" dirty="0"/>
              <a:t>"COLBACKGROUNDS"</a:t>
            </a:r>
            <a:r>
              <a:rPr lang="de-DE" sz="1050" dirty="0"/>
              <a:t>,(0,1),(-1,-7),[</a:t>
            </a:r>
            <a:r>
              <a:rPr lang="de-DE" sz="1050" dirty="0" err="1"/>
              <a:t>colors.white,colors.black</a:t>
            </a:r>
            <a:r>
              <a:rPr lang="de-DE" sz="1050" dirty="0"/>
              <a:t>]),</a:t>
            </a:r>
          </a:p>
          <a:p>
            <a:r>
              <a:rPr lang="de-DE" sz="1050" dirty="0"/>
              <a:t>                   (</a:t>
            </a:r>
            <a:r>
              <a:rPr lang="de-DE" sz="1050" i="1" dirty="0"/>
              <a:t>"COLBACKGROUNDS"</a:t>
            </a:r>
            <a:r>
              <a:rPr lang="de-DE" sz="1050" dirty="0"/>
              <a:t>,(0,2),(-1,-6),[</a:t>
            </a:r>
            <a:r>
              <a:rPr lang="de-DE" sz="1050" dirty="0" err="1"/>
              <a:t>colors.black,colors.white</a:t>
            </a:r>
            <a:r>
              <a:rPr lang="de-DE" sz="1050" dirty="0"/>
              <a:t>]),</a:t>
            </a:r>
          </a:p>
          <a:p>
            <a:r>
              <a:rPr lang="de-DE" sz="1050" dirty="0"/>
              <a:t>                   (</a:t>
            </a:r>
            <a:r>
              <a:rPr lang="de-DE" sz="1050" i="1" dirty="0"/>
              <a:t>"COLBACKGROUNDS"</a:t>
            </a:r>
            <a:r>
              <a:rPr lang="de-DE" sz="1050" dirty="0"/>
              <a:t>,(0,3),(-1,-5),[</a:t>
            </a:r>
            <a:r>
              <a:rPr lang="de-DE" sz="1050" dirty="0" err="1"/>
              <a:t>colors.white,colors.black</a:t>
            </a:r>
            <a:r>
              <a:rPr lang="de-DE" sz="1050" dirty="0"/>
              <a:t>]),</a:t>
            </a:r>
          </a:p>
          <a:p>
            <a:r>
              <a:rPr lang="de-DE" sz="1050" dirty="0"/>
              <a:t>                   (</a:t>
            </a:r>
            <a:r>
              <a:rPr lang="de-DE" sz="1050" i="1" dirty="0"/>
              <a:t>"COLBACKGROUNDS"</a:t>
            </a:r>
            <a:r>
              <a:rPr lang="de-DE" sz="1050" dirty="0"/>
              <a:t>,(0,4),(-1,-4),[</a:t>
            </a:r>
            <a:r>
              <a:rPr lang="de-DE" sz="1050" dirty="0" err="1"/>
              <a:t>colors.black,colors.white</a:t>
            </a:r>
            <a:r>
              <a:rPr lang="de-DE" sz="1050" dirty="0"/>
              <a:t>]),</a:t>
            </a:r>
          </a:p>
          <a:p>
            <a:r>
              <a:rPr lang="de-DE" sz="1050" dirty="0"/>
              <a:t>                   (</a:t>
            </a:r>
            <a:r>
              <a:rPr lang="de-DE" sz="1050" i="1" dirty="0"/>
              <a:t>"COLBACKGROUNDS"</a:t>
            </a:r>
            <a:r>
              <a:rPr lang="de-DE" sz="1050" dirty="0"/>
              <a:t>,(0,5),(-1,-3),[</a:t>
            </a:r>
            <a:r>
              <a:rPr lang="de-DE" sz="1050" dirty="0" err="1"/>
              <a:t>colors.white,colors.black</a:t>
            </a:r>
            <a:r>
              <a:rPr lang="de-DE" sz="1050" dirty="0"/>
              <a:t>]),</a:t>
            </a:r>
          </a:p>
          <a:p>
            <a:r>
              <a:rPr lang="de-DE" sz="1050" dirty="0"/>
              <a:t>                   (</a:t>
            </a:r>
            <a:r>
              <a:rPr lang="de-DE" sz="1050" i="1" dirty="0"/>
              <a:t>"COLBACKGROUNDS"</a:t>
            </a:r>
            <a:r>
              <a:rPr lang="de-DE" sz="1050" dirty="0"/>
              <a:t>,(0,6),(-1,-2),[</a:t>
            </a:r>
            <a:r>
              <a:rPr lang="de-DE" sz="1050" dirty="0" err="1"/>
              <a:t>colors.black,colors.white</a:t>
            </a:r>
            <a:r>
              <a:rPr lang="de-DE" sz="1050" dirty="0"/>
              <a:t>]),</a:t>
            </a:r>
          </a:p>
          <a:p>
            <a:r>
              <a:rPr lang="de-DE" sz="1050" dirty="0"/>
              <a:t>                   (</a:t>
            </a:r>
            <a:r>
              <a:rPr lang="de-DE" sz="1050" i="1" dirty="0"/>
              <a:t>"COLBACKGROUNDS"</a:t>
            </a:r>
            <a:r>
              <a:rPr lang="de-DE" sz="1050" dirty="0"/>
              <a:t>,(0,7),(-1,-1),[</a:t>
            </a:r>
            <a:r>
              <a:rPr lang="de-DE" sz="1050" dirty="0" err="1"/>
              <a:t>colors.white,colors.black</a:t>
            </a:r>
            <a:r>
              <a:rPr lang="de-DE" sz="1050" dirty="0"/>
              <a:t>])])</a:t>
            </a:r>
          </a:p>
          <a:p>
            <a:r>
              <a:rPr lang="de-DE" sz="1050" dirty="0" err="1"/>
              <a:t>t.setStyle</a:t>
            </a:r>
            <a:r>
              <a:rPr lang="de-DE" sz="1050" dirty="0"/>
              <a:t>(</a:t>
            </a:r>
            <a:r>
              <a:rPr lang="de-DE" sz="1050" dirty="0" err="1"/>
              <a:t>tstyle</a:t>
            </a:r>
            <a:r>
              <a:rPr lang="de-DE" sz="1050" dirty="0"/>
              <a:t>)   </a:t>
            </a:r>
          </a:p>
          <a:p>
            <a:r>
              <a:rPr lang="de-DE" sz="1050" dirty="0" err="1"/>
              <a:t>flow_obj.append</a:t>
            </a:r>
            <a:r>
              <a:rPr lang="de-DE" sz="1050" dirty="0"/>
              <a:t>(t) </a:t>
            </a:r>
          </a:p>
          <a:p>
            <a:r>
              <a:rPr lang="de-DE" sz="1050" dirty="0" err="1"/>
              <a:t>pdf.build</a:t>
            </a:r>
            <a:r>
              <a:rPr lang="de-DE" sz="1050" dirty="0"/>
              <a:t>(</a:t>
            </a:r>
            <a:r>
              <a:rPr lang="de-DE" sz="1050" dirty="0" err="1"/>
              <a:t>flow_obj</a:t>
            </a:r>
            <a:r>
              <a:rPr lang="de-DE" sz="1050" dirty="0"/>
              <a:t>)</a:t>
            </a:r>
          </a:p>
          <a:p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br>
              <a:rPr lang="de-DE" b="1" dirty="0"/>
            </a:br>
            <a:endParaRPr lang="de-DE" sz="2400" dirty="0"/>
          </a:p>
          <a:p>
            <a:endParaRPr lang="de-DE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2359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661986_Tech presentation_RVA_v4" id="{72761486-35C0-4EF3-924E-44BF93C5F925}" vid="{AA80AB01-476F-48C3-B3B7-DC4890A60E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2E71848-B78E-4D58-BFA5-D2D5918911C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0B16AC2-D7DD-48B6-919A-4ADE887D7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9B3E157-1CAC-4231-A2EC-E93952D57E4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824</Words>
  <Application>Microsoft Macintosh PowerPoint</Application>
  <PresentationFormat>Widescreen</PresentationFormat>
  <Paragraphs>92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Gill Sans</vt:lpstr>
      <vt:lpstr>Office Theme</vt:lpstr>
      <vt:lpstr>TOTAL TECHNOLOGY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RONI DAS</dc:creator>
  <cp:lastModifiedBy/>
  <cp:revision>1</cp:revision>
  <dcterms:created xsi:type="dcterms:W3CDTF">2019-12-15T07:42:11Z</dcterms:created>
  <dcterms:modified xsi:type="dcterms:W3CDTF">2020-01-03T07:07:16Z</dcterms:modified>
</cp:coreProperties>
</file>