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435" r:id="rId5"/>
    <p:sldId id="243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35" autoAdjust="0"/>
    <p:restoredTop sz="95952" autoAdjust="0"/>
  </p:normalViewPr>
  <p:slideViewPr>
    <p:cSldViewPr snapToGrid="0">
      <p:cViewPr varScale="1">
        <p:scale>
          <a:sx n="103" d="100"/>
          <a:sy n="103" d="100"/>
        </p:scale>
        <p:origin x="200" y="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1/4/20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1/4/20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92301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8373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TECHNOLOGY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670" y="3890624"/>
            <a:ext cx="7350126" cy="36512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REPORTLAB COMPLETE TUTORIAL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Table in </a:t>
            </a:r>
            <a:r>
              <a:rPr lang="en-US" sz="2800" b="1" cap="all" spc="300" dirty="0" err="1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Reportlab</a:t>
            </a:r>
            <a:endParaRPr lang="en-US" sz="2800" b="1" cap="all" spc="300" dirty="0">
              <a:solidFill>
                <a:schemeClr val="tx1"/>
              </a:solidFill>
              <a:highlight>
                <a:srgbClr val="FF0000"/>
              </a:highlight>
              <a:latin typeface="+mj-lt"/>
              <a:ea typeface="+mj-ea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Create table from csv file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Tutorial 31</a:t>
            </a: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875271" y="1587855"/>
            <a:ext cx="11430000" cy="824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highlight>
                  <a:srgbClr val="FFFF00"/>
                </a:highlight>
              </a:rPr>
              <a:t>How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to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create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table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from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csv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file</a:t>
            </a:r>
            <a:endParaRPr lang="de-DE" sz="2400" dirty="0">
              <a:highlight>
                <a:srgbClr val="FFFF00"/>
              </a:highlight>
            </a:endParaRPr>
          </a:p>
          <a:p>
            <a:r>
              <a:rPr lang="de-DE" sz="800" dirty="0" err="1"/>
              <a:t>from</a:t>
            </a:r>
            <a:r>
              <a:rPr lang="de-DE" sz="800" dirty="0"/>
              <a:t> </a:t>
            </a:r>
            <a:r>
              <a:rPr lang="de-DE" sz="800" dirty="0" err="1"/>
              <a:t>reportlab.platypus</a:t>
            </a:r>
            <a:r>
              <a:rPr lang="de-DE" sz="800" dirty="0"/>
              <a:t> </a:t>
            </a:r>
            <a:r>
              <a:rPr lang="de-DE" sz="800" dirty="0" err="1"/>
              <a:t>import</a:t>
            </a:r>
            <a:r>
              <a:rPr lang="de-DE" sz="800" dirty="0"/>
              <a:t> </a:t>
            </a:r>
            <a:r>
              <a:rPr lang="de-DE" sz="800" dirty="0" err="1"/>
              <a:t>SimpleDocTemplate,Table,TableStyle</a:t>
            </a:r>
            <a:endParaRPr lang="de-DE" sz="800" dirty="0"/>
          </a:p>
          <a:p>
            <a:r>
              <a:rPr lang="de-DE" sz="800" dirty="0" err="1"/>
              <a:t>from</a:t>
            </a:r>
            <a:r>
              <a:rPr lang="de-DE" sz="800" dirty="0"/>
              <a:t> </a:t>
            </a:r>
            <a:r>
              <a:rPr lang="de-DE" sz="800" dirty="0" err="1"/>
              <a:t>reportlab.lib</a:t>
            </a:r>
            <a:r>
              <a:rPr lang="de-DE" sz="800" dirty="0"/>
              <a:t> </a:t>
            </a:r>
            <a:r>
              <a:rPr lang="de-DE" sz="800" dirty="0" err="1"/>
              <a:t>import</a:t>
            </a:r>
            <a:r>
              <a:rPr lang="de-DE" sz="800" dirty="0"/>
              <a:t> </a:t>
            </a:r>
            <a:r>
              <a:rPr lang="de-DE" sz="800" dirty="0" err="1"/>
              <a:t>colors</a:t>
            </a:r>
            <a:endParaRPr lang="de-DE" sz="800" dirty="0"/>
          </a:p>
          <a:p>
            <a:r>
              <a:rPr lang="de-DE" sz="800" dirty="0" err="1"/>
              <a:t>import</a:t>
            </a:r>
            <a:r>
              <a:rPr lang="de-DE" sz="800" dirty="0"/>
              <a:t> </a:t>
            </a:r>
            <a:r>
              <a:rPr lang="de-DE" sz="800" dirty="0" err="1"/>
              <a:t>csv</a:t>
            </a:r>
            <a:endParaRPr lang="de-DE" sz="800" dirty="0"/>
          </a:p>
          <a:p>
            <a:r>
              <a:rPr lang="de-DE" sz="800" dirty="0" err="1"/>
              <a:t>pdf</a:t>
            </a:r>
            <a:r>
              <a:rPr lang="de-DE" sz="800" dirty="0"/>
              <a:t>=</a:t>
            </a:r>
            <a:r>
              <a:rPr lang="de-DE" sz="800" dirty="0" err="1"/>
              <a:t>SimpleDocTemplate</a:t>
            </a:r>
            <a:r>
              <a:rPr lang="de-DE" sz="800" dirty="0"/>
              <a:t>(</a:t>
            </a:r>
            <a:r>
              <a:rPr lang="de-DE" sz="800" i="1" dirty="0"/>
              <a:t>"tutorial31.</a:t>
            </a:r>
            <a:r>
              <a:rPr lang="de-DE" sz="800" i="1" u="sng" dirty="0"/>
              <a:t>pdf</a:t>
            </a:r>
            <a:r>
              <a:rPr lang="de-DE" sz="800" i="1" dirty="0"/>
              <a:t>"</a:t>
            </a:r>
            <a:r>
              <a:rPr lang="de-DE" sz="800" dirty="0"/>
              <a:t>)</a:t>
            </a:r>
          </a:p>
          <a:p>
            <a:r>
              <a:rPr lang="de-DE" sz="800" dirty="0" err="1"/>
              <a:t>flow_obj</a:t>
            </a:r>
            <a:r>
              <a:rPr lang="de-DE" sz="800" dirty="0"/>
              <a:t>=[]</a:t>
            </a:r>
          </a:p>
          <a:p>
            <a:r>
              <a:rPr lang="de-DE" sz="800" dirty="0" err="1"/>
              <a:t>with</a:t>
            </a:r>
            <a:r>
              <a:rPr lang="de-DE" sz="800" dirty="0"/>
              <a:t> open(</a:t>
            </a:r>
            <a:r>
              <a:rPr lang="de-DE" sz="800" i="1" dirty="0"/>
              <a:t>"</a:t>
            </a:r>
            <a:r>
              <a:rPr lang="de-DE" sz="800" i="1" dirty="0" err="1"/>
              <a:t>testdata.csv</a:t>
            </a:r>
            <a:r>
              <a:rPr lang="de-DE" sz="800" i="1" dirty="0"/>
              <a:t>"</a:t>
            </a:r>
            <a:r>
              <a:rPr lang="de-DE" sz="800" dirty="0"/>
              <a:t>)</a:t>
            </a:r>
            <a:r>
              <a:rPr lang="de-DE" sz="800" dirty="0" err="1"/>
              <a:t>as</a:t>
            </a:r>
            <a:r>
              <a:rPr lang="de-DE" sz="800" dirty="0"/>
              <a:t> f1:</a:t>
            </a:r>
          </a:p>
          <a:p>
            <a:r>
              <a:rPr lang="de-DE" sz="800" dirty="0"/>
              <a:t>    </a:t>
            </a:r>
            <a:r>
              <a:rPr lang="de-DE" sz="800" dirty="0" err="1"/>
              <a:t>csvdata</a:t>
            </a:r>
            <a:r>
              <a:rPr lang="de-DE" sz="800" dirty="0"/>
              <a:t>=</a:t>
            </a:r>
            <a:r>
              <a:rPr lang="de-DE" sz="800" dirty="0" err="1"/>
              <a:t>csv.reader</a:t>
            </a:r>
            <a:r>
              <a:rPr lang="de-DE" sz="800" dirty="0"/>
              <a:t>(f1,delimiter=</a:t>
            </a:r>
            <a:r>
              <a:rPr lang="de-DE" sz="800" i="1" dirty="0"/>
              <a:t>","</a:t>
            </a:r>
            <a:r>
              <a:rPr lang="de-DE" sz="800" dirty="0"/>
              <a:t>)</a:t>
            </a:r>
          </a:p>
          <a:p>
            <a:r>
              <a:rPr lang="de-DE" sz="800" dirty="0"/>
              <a:t>    </a:t>
            </a:r>
            <a:r>
              <a:rPr lang="de-DE" sz="800" dirty="0" err="1"/>
              <a:t>tdata</a:t>
            </a:r>
            <a:r>
              <a:rPr lang="de-DE" sz="800" dirty="0"/>
              <a:t>=[]</a:t>
            </a:r>
          </a:p>
          <a:p>
            <a:r>
              <a:rPr lang="de-DE" sz="800" dirty="0"/>
              <a:t>    </a:t>
            </a:r>
            <a:r>
              <a:rPr lang="de-DE" sz="800" dirty="0" err="1"/>
              <a:t>for</a:t>
            </a:r>
            <a:r>
              <a:rPr lang="de-DE" sz="800" dirty="0"/>
              <a:t> </a:t>
            </a:r>
            <a:r>
              <a:rPr lang="de-DE" sz="800" dirty="0" err="1"/>
              <a:t>row</a:t>
            </a:r>
            <a:r>
              <a:rPr lang="de-DE" sz="800" dirty="0"/>
              <a:t> in </a:t>
            </a:r>
            <a:r>
              <a:rPr lang="de-DE" sz="800" dirty="0" err="1"/>
              <a:t>csvdata</a:t>
            </a:r>
            <a:r>
              <a:rPr lang="de-DE" sz="800" dirty="0"/>
              <a:t>:</a:t>
            </a:r>
          </a:p>
          <a:p>
            <a:r>
              <a:rPr lang="de-DE" sz="800" dirty="0"/>
              <a:t>        </a:t>
            </a:r>
            <a:r>
              <a:rPr lang="de-DE" sz="800" dirty="0" err="1"/>
              <a:t>data</a:t>
            </a:r>
            <a:r>
              <a:rPr lang="de-DE" sz="800" dirty="0"/>
              <a:t>=[]</a:t>
            </a:r>
          </a:p>
          <a:p>
            <a:r>
              <a:rPr lang="de-DE" sz="800" dirty="0"/>
              <a:t>        #</a:t>
            </a:r>
            <a:r>
              <a:rPr lang="de-DE" sz="800" dirty="0" err="1"/>
              <a:t>print</a:t>
            </a:r>
            <a:r>
              <a:rPr lang="de-DE" sz="800" dirty="0"/>
              <a:t>(</a:t>
            </a:r>
            <a:r>
              <a:rPr lang="de-DE" sz="800" dirty="0" err="1"/>
              <a:t>row</a:t>
            </a:r>
            <a:r>
              <a:rPr lang="de-DE" sz="800" dirty="0"/>
              <a:t>)</a:t>
            </a:r>
          </a:p>
          <a:p>
            <a:r>
              <a:rPr lang="de-DE" sz="800" dirty="0"/>
              <a:t>        </a:t>
            </a:r>
            <a:r>
              <a:rPr lang="de-DE" sz="800" dirty="0" err="1"/>
              <a:t>name</a:t>
            </a:r>
            <a:r>
              <a:rPr lang="de-DE" sz="800" dirty="0"/>
              <a:t>=</a:t>
            </a:r>
            <a:r>
              <a:rPr lang="de-DE" sz="800" dirty="0" err="1"/>
              <a:t>row</a:t>
            </a:r>
            <a:r>
              <a:rPr lang="de-DE" sz="800" dirty="0"/>
              <a:t>[0]</a:t>
            </a:r>
          </a:p>
          <a:p>
            <a:r>
              <a:rPr lang="de-DE" sz="800" dirty="0"/>
              <a:t>        </a:t>
            </a:r>
            <a:r>
              <a:rPr lang="de-DE" sz="800" dirty="0" err="1"/>
              <a:t>company</a:t>
            </a:r>
            <a:r>
              <a:rPr lang="de-DE" sz="800" dirty="0"/>
              <a:t>=</a:t>
            </a:r>
            <a:r>
              <a:rPr lang="de-DE" sz="800" dirty="0" err="1"/>
              <a:t>row</a:t>
            </a:r>
            <a:r>
              <a:rPr lang="de-DE" sz="800" dirty="0"/>
              <a:t>[1]</a:t>
            </a:r>
          </a:p>
          <a:p>
            <a:r>
              <a:rPr lang="de-DE" sz="800" dirty="0"/>
              <a:t>        </a:t>
            </a:r>
            <a:r>
              <a:rPr lang="de-DE" sz="800" dirty="0" err="1"/>
              <a:t>dep</a:t>
            </a:r>
            <a:r>
              <a:rPr lang="de-DE" sz="800" dirty="0"/>
              <a:t>=</a:t>
            </a:r>
            <a:r>
              <a:rPr lang="de-DE" sz="800" dirty="0" err="1"/>
              <a:t>row</a:t>
            </a:r>
            <a:r>
              <a:rPr lang="de-DE" sz="800" dirty="0"/>
              <a:t>[2]</a:t>
            </a:r>
          </a:p>
          <a:p>
            <a:r>
              <a:rPr lang="de-DE" sz="800" dirty="0"/>
              <a:t>        </a:t>
            </a:r>
            <a:r>
              <a:rPr lang="de-DE" sz="800" dirty="0" err="1"/>
              <a:t>country</a:t>
            </a:r>
            <a:r>
              <a:rPr lang="de-DE" sz="800" dirty="0"/>
              <a:t>=</a:t>
            </a:r>
            <a:r>
              <a:rPr lang="de-DE" sz="800" dirty="0" err="1"/>
              <a:t>row</a:t>
            </a:r>
            <a:r>
              <a:rPr lang="de-DE" sz="800" dirty="0"/>
              <a:t>[3]</a:t>
            </a:r>
          </a:p>
          <a:p>
            <a:r>
              <a:rPr lang="de-DE" sz="800" dirty="0"/>
              <a:t>        email=</a:t>
            </a:r>
            <a:r>
              <a:rPr lang="de-DE" sz="800" dirty="0" err="1"/>
              <a:t>row</a:t>
            </a:r>
            <a:r>
              <a:rPr lang="de-DE" sz="800" dirty="0"/>
              <a:t>[4]</a:t>
            </a:r>
          </a:p>
          <a:p>
            <a:r>
              <a:rPr lang="de-DE" sz="800" dirty="0"/>
              <a:t>        </a:t>
            </a:r>
            <a:r>
              <a:rPr lang="de-DE" sz="800" dirty="0" err="1"/>
              <a:t>data.append</a:t>
            </a:r>
            <a:r>
              <a:rPr lang="de-DE" sz="800" dirty="0"/>
              <a:t>(</a:t>
            </a:r>
            <a:r>
              <a:rPr lang="de-DE" sz="800" dirty="0" err="1"/>
              <a:t>name</a:t>
            </a:r>
            <a:r>
              <a:rPr lang="de-DE" sz="800" dirty="0"/>
              <a:t>)</a:t>
            </a:r>
          </a:p>
          <a:p>
            <a:r>
              <a:rPr lang="de-DE" sz="800" dirty="0"/>
              <a:t>        </a:t>
            </a:r>
            <a:r>
              <a:rPr lang="de-DE" sz="800" dirty="0" err="1"/>
              <a:t>data.append</a:t>
            </a:r>
            <a:r>
              <a:rPr lang="de-DE" sz="800" dirty="0"/>
              <a:t>(</a:t>
            </a:r>
            <a:r>
              <a:rPr lang="de-DE" sz="800" dirty="0" err="1"/>
              <a:t>company</a:t>
            </a:r>
            <a:r>
              <a:rPr lang="de-DE" sz="800" dirty="0"/>
              <a:t>)</a:t>
            </a:r>
          </a:p>
          <a:p>
            <a:r>
              <a:rPr lang="de-DE" sz="800" dirty="0"/>
              <a:t>        </a:t>
            </a:r>
            <a:r>
              <a:rPr lang="de-DE" sz="800" dirty="0" err="1"/>
              <a:t>data.append</a:t>
            </a:r>
            <a:r>
              <a:rPr lang="de-DE" sz="800" dirty="0"/>
              <a:t>(</a:t>
            </a:r>
            <a:r>
              <a:rPr lang="de-DE" sz="800" dirty="0" err="1"/>
              <a:t>dep</a:t>
            </a:r>
            <a:r>
              <a:rPr lang="de-DE" sz="800" dirty="0"/>
              <a:t>)</a:t>
            </a:r>
          </a:p>
          <a:p>
            <a:r>
              <a:rPr lang="de-DE" sz="800" dirty="0"/>
              <a:t>        </a:t>
            </a:r>
            <a:r>
              <a:rPr lang="de-DE" sz="800" dirty="0" err="1"/>
              <a:t>data.append</a:t>
            </a:r>
            <a:r>
              <a:rPr lang="de-DE" sz="800" dirty="0"/>
              <a:t>(</a:t>
            </a:r>
            <a:r>
              <a:rPr lang="de-DE" sz="800" dirty="0" err="1"/>
              <a:t>country</a:t>
            </a:r>
            <a:r>
              <a:rPr lang="de-DE" sz="800" dirty="0"/>
              <a:t>)</a:t>
            </a:r>
          </a:p>
          <a:p>
            <a:r>
              <a:rPr lang="de-DE" sz="800" dirty="0"/>
              <a:t>        </a:t>
            </a:r>
            <a:r>
              <a:rPr lang="de-DE" sz="800" dirty="0" err="1"/>
              <a:t>data.append</a:t>
            </a:r>
            <a:r>
              <a:rPr lang="de-DE" sz="800" dirty="0"/>
              <a:t>(email)</a:t>
            </a:r>
          </a:p>
          <a:p>
            <a:r>
              <a:rPr lang="de-DE" sz="800" dirty="0"/>
              <a:t>        </a:t>
            </a:r>
            <a:r>
              <a:rPr lang="de-DE" sz="800" dirty="0" err="1"/>
              <a:t>tdata.append</a:t>
            </a:r>
            <a:r>
              <a:rPr lang="de-DE" sz="800" dirty="0"/>
              <a:t>(</a:t>
            </a:r>
            <a:r>
              <a:rPr lang="de-DE" sz="800" dirty="0" err="1"/>
              <a:t>data</a:t>
            </a:r>
            <a:r>
              <a:rPr lang="de-DE" sz="800" dirty="0"/>
              <a:t>)</a:t>
            </a:r>
          </a:p>
          <a:p>
            <a:r>
              <a:rPr lang="de-DE" sz="800" dirty="0"/>
              <a:t>        </a:t>
            </a:r>
          </a:p>
          <a:p>
            <a:r>
              <a:rPr lang="de-DE" sz="800" dirty="0"/>
              <a:t>#</a:t>
            </a:r>
            <a:r>
              <a:rPr lang="de-DE" sz="800" dirty="0" err="1"/>
              <a:t>print</a:t>
            </a:r>
            <a:r>
              <a:rPr lang="de-DE" sz="800" dirty="0"/>
              <a:t>(</a:t>
            </a:r>
            <a:r>
              <a:rPr lang="de-DE" sz="800" u="sng" dirty="0" err="1"/>
              <a:t>tdata</a:t>
            </a:r>
            <a:r>
              <a:rPr lang="de-DE" sz="800" dirty="0"/>
              <a:t>)</a:t>
            </a:r>
          </a:p>
          <a:p>
            <a:r>
              <a:rPr lang="de-DE" sz="800" dirty="0"/>
              <a:t>t=Table(</a:t>
            </a:r>
            <a:r>
              <a:rPr lang="de-DE" sz="800" dirty="0" err="1"/>
              <a:t>tdata</a:t>
            </a:r>
            <a:r>
              <a:rPr lang="de-DE" sz="800" dirty="0"/>
              <a:t>)</a:t>
            </a:r>
          </a:p>
          <a:p>
            <a:r>
              <a:rPr lang="de-DE" sz="800" dirty="0" err="1"/>
              <a:t>tstyle</a:t>
            </a:r>
            <a:r>
              <a:rPr lang="de-DE" sz="800" dirty="0"/>
              <a:t>=</a:t>
            </a:r>
            <a:r>
              <a:rPr lang="de-DE" sz="800" dirty="0" err="1"/>
              <a:t>TableStyle</a:t>
            </a:r>
            <a:r>
              <a:rPr lang="de-DE" sz="800" dirty="0"/>
              <a:t>([(</a:t>
            </a:r>
            <a:r>
              <a:rPr lang="de-DE" sz="800" i="1" dirty="0"/>
              <a:t>"GRID"</a:t>
            </a:r>
            <a:r>
              <a:rPr lang="de-DE" sz="800" dirty="0"/>
              <a:t>,(0,0),(-1,-1),1,colors.red),</a:t>
            </a:r>
          </a:p>
          <a:p>
            <a:r>
              <a:rPr lang="de-DE" sz="800" dirty="0"/>
              <a:t>                   (</a:t>
            </a:r>
            <a:r>
              <a:rPr lang="de-DE" sz="800" i="1" dirty="0"/>
              <a:t>"BACKGROUND"</a:t>
            </a:r>
            <a:r>
              <a:rPr lang="de-DE" sz="800" dirty="0"/>
              <a:t>,(0,0),(-1,-30),</a:t>
            </a:r>
            <a:r>
              <a:rPr lang="de-DE" sz="800" dirty="0" err="1"/>
              <a:t>colors.blue</a:t>
            </a:r>
            <a:r>
              <a:rPr lang="de-DE" sz="800" dirty="0"/>
              <a:t>),</a:t>
            </a:r>
          </a:p>
          <a:p>
            <a:r>
              <a:rPr lang="de-DE" sz="800" dirty="0"/>
              <a:t>                   (</a:t>
            </a:r>
            <a:r>
              <a:rPr lang="de-DE" sz="800" i="1" dirty="0"/>
              <a:t>"BACKGROUND"</a:t>
            </a:r>
            <a:r>
              <a:rPr lang="de-DE" sz="800" dirty="0"/>
              <a:t>,(0,1),(-1,-1),</a:t>
            </a:r>
            <a:r>
              <a:rPr lang="de-DE" sz="800" dirty="0" err="1"/>
              <a:t>colors.yellow</a:t>
            </a:r>
            <a:r>
              <a:rPr lang="de-DE" sz="800" dirty="0"/>
              <a:t>),</a:t>
            </a:r>
          </a:p>
          <a:p>
            <a:r>
              <a:rPr lang="de-DE" sz="800" dirty="0"/>
              <a:t>                   (</a:t>
            </a:r>
            <a:r>
              <a:rPr lang="de-DE" sz="800" i="1" dirty="0"/>
              <a:t>"FONT"</a:t>
            </a:r>
            <a:r>
              <a:rPr lang="de-DE" sz="800" dirty="0"/>
              <a:t>,(0,0),(-1,-1),</a:t>
            </a:r>
            <a:r>
              <a:rPr lang="de-DE" sz="800" i="1" dirty="0"/>
              <a:t>"Times-Italic"</a:t>
            </a:r>
            <a:r>
              <a:rPr lang="de-DE" sz="800" dirty="0"/>
              <a:t>,7)])</a:t>
            </a:r>
          </a:p>
          <a:p>
            <a:br>
              <a:rPr lang="de-DE" sz="800" dirty="0"/>
            </a:br>
            <a:endParaRPr lang="de-DE" sz="800" dirty="0"/>
          </a:p>
          <a:p>
            <a:r>
              <a:rPr lang="de-DE" sz="800" dirty="0" err="1"/>
              <a:t>t.setStyle</a:t>
            </a:r>
            <a:r>
              <a:rPr lang="de-DE" sz="800" dirty="0"/>
              <a:t>(</a:t>
            </a:r>
            <a:r>
              <a:rPr lang="de-DE" sz="800" dirty="0" err="1"/>
              <a:t>tstyle</a:t>
            </a:r>
            <a:r>
              <a:rPr lang="de-DE" sz="800" dirty="0"/>
              <a:t>)</a:t>
            </a:r>
          </a:p>
          <a:p>
            <a:r>
              <a:rPr lang="de-DE" sz="800" dirty="0" err="1"/>
              <a:t>flow_obj.append</a:t>
            </a:r>
            <a:r>
              <a:rPr lang="de-DE" sz="800" dirty="0"/>
              <a:t>(t) </a:t>
            </a:r>
          </a:p>
          <a:p>
            <a:r>
              <a:rPr lang="de-DE" sz="800" dirty="0" err="1"/>
              <a:t>pdf.build</a:t>
            </a:r>
            <a:r>
              <a:rPr lang="de-DE" sz="800" dirty="0"/>
              <a:t>(</a:t>
            </a:r>
            <a:r>
              <a:rPr lang="de-DE" sz="800" dirty="0" err="1"/>
              <a:t>flow_obj</a:t>
            </a:r>
            <a:r>
              <a:rPr lang="de-DE" sz="800" dirty="0"/>
              <a:t>)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722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Microsoft Macintosh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Gill Sans</vt:lpstr>
      <vt:lpstr>Office Theme</vt:lpstr>
      <vt:lpstr>TOTAL TECHNOLOGY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2019-12-15T07:42:11Z</dcterms:created>
  <dcterms:modified xsi:type="dcterms:W3CDTF">2020-01-04T16:31:35Z</dcterms:modified>
</cp:coreProperties>
</file>