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435" r:id="rId5"/>
    <p:sldId id="243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669" y="3890624"/>
            <a:ext cx="9181071" cy="3651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Table in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Create MULTI PAGE table from csv file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32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875271" y="1587855"/>
            <a:ext cx="1143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multi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page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from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csv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file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95E33EB-F07C-FC41-8A38-FC198767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71" y="2049119"/>
            <a:ext cx="5698523" cy="443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2020-01-05T17:09:44Z</dcterms:modified>
</cp:coreProperties>
</file>