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435" r:id="rId5"/>
    <p:sldId id="243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2301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669" y="3890624"/>
            <a:ext cx="9181071" cy="3651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Table in </a:t>
            </a:r>
            <a:r>
              <a:rPr lang="en-US" sz="2800" b="1" cap="all" spc="300" dirty="0" err="1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</a:t>
            </a:r>
            <a:endParaRPr lang="en-US" sz="2800" b="1" cap="all" spc="300" dirty="0">
              <a:solidFill>
                <a:schemeClr val="tx1"/>
              </a:solidFill>
              <a:highlight>
                <a:srgbClr val="FF0000"/>
              </a:highlight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Create table inside frame from csv file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33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875271" y="1587855"/>
            <a:ext cx="1143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tableinside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frame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from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csv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file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22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2020-01-06T16:02:04Z</dcterms:modified>
</cp:coreProperties>
</file>