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Page NUMBER FOR PLATYPUS FLOWABLE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34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page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platypus</a:t>
            </a:r>
            <a:r>
              <a:rPr lang="de-DE" sz="2400" dirty="0"/>
              <a:t> </a:t>
            </a:r>
            <a:r>
              <a:rPr lang="de-DE" sz="2400" dirty="0" err="1"/>
              <a:t>flowable</a:t>
            </a:r>
            <a:endParaRPr lang="de-DE" sz="2400" dirty="0"/>
          </a:p>
          <a:p>
            <a:endParaRPr lang="de-DE" sz="800" dirty="0">
              <a:highlight>
                <a:srgbClr val="FFFF00"/>
              </a:highlight>
            </a:endParaRPr>
          </a:p>
          <a:p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reportlab.platypus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Paragraph,SimpleDocTemplate,PageBreak</a:t>
            </a:r>
            <a:endParaRPr lang="de-DE" sz="1600" dirty="0"/>
          </a:p>
          <a:p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reportlab.lib.styles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getSampleStyleSheet</a:t>
            </a:r>
            <a:endParaRPr lang="de-DE" sz="1600" dirty="0"/>
          </a:p>
          <a:p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reportlab.lib.units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cm</a:t>
            </a:r>
          </a:p>
          <a:p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reportlab.lib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colors</a:t>
            </a:r>
            <a:endParaRPr lang="de-DE" sz="1600" dirty="0"/>
          </a:p>
          <a:p>
            <a:r>
              <a:rPr lang="de-DE" sz="1600" dirty="0" err="1"/>
              <a:t>pdf</a:t>
            </a:r>
            <a:r>
              <a:rPr lang="de-DE" sz="1600" dirty="0"/>
              <a:t>=</a:t>
            </a:r>
            <a:r>
              <a:rPr lang="de-DE" sz="1600" dirty="0" err="1"/>
              <a:t>SimpleDocTemplate</a:t>
            </a:r>
            <a:r>
              <a:rPr lang="de-DE" sz="1600" dirty="0"/>
              <a:t>(</a:t>
            </a:r>
            <a:r>
              <a:rPr lang="de-DE" sz="1600" i="1" dirty="0"/>
              <a:t>"tutorial34.pdf"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flow_obj</a:t>
            </a:r>
            <a:r>
              <a:rPr lang="de-DE" sz="1600" dirty="0"/>
              <a:t>=[]</a:t>
            </a:r>
          </a:p>
          <a:p>
            <a:r>
              <a:rPr lang="de-DE" sz="1600" dirty="0" err="1"/>
              <a:t>styles</a:t>
            </a:r>
            <a:r>
              <a:rPr lang="de-DE" sz="1600" dirty="0"/>
              <a:t>=</a:t>
            </a:r>
            <a:r>
              <a:rPr lang="de-DE" sz="1600" dirty="0" err="1"/>
              <a:t>getSampleStyleSheet</a:t>
            </a:r>
            <a:r>
              <a:rPr lang="de-DE" sz="1600" dirty="0"/>
              <a:t>()</a:t>
            </a:r>
          </a:p>
          <a:p>
            <a:r>
              <a:rPr lang="de-DE" sz="1600" dirty="0" err="1"/>
              <a:t>text</a:t>
            </a:r>
            <a:r>
              <a:rPr lang="de-DE" sz="1600" dirty="0"/>
              <a:t>=</a:t>
            </a:r>
            <a:r>
              <a:rPr lang="de-DE" sz="1600" i="1" dirty="0"/>
              <a:t>"""</a:t>
            </a:r>
            <a:endParaRPr lang="de-DE" sz="1600" dirty="0"/>
          </a:p>
          <a:p>
            <a:r>
              <a:rPr lang="de-DE" sz="1600" i="1" dirty="0" err="1"/>
              <a:t>hello</a:t>
            </a:r>
            <a:r>
              <a:rPr lang="de-DE" sz="1600" i="1" dirty="0"/>
              <a:t> </a:t>
            </a:r>
            <a:r>
              <a:rPr lang="de-DE" sz="1600" i="1" dirty="0" err="1"/>
              <a:t>from</a:t>
            </a:r>
            <a:r>
              <a:rPr lang="de-DE" sz="1600" i="1" dirty="0"/>
              <a:t> total </a:t>
            </a:r>
            <a:r>
              <a:rPr lang="de-DE" sz="1600" i="1" dirty="0" err="1"/>
              <a:t>technology</a:t>
            </a:r>
            <a:endParaRPr lang="de-DE" sz="1600" dirty="0"/>
          </a:p>
          <a:p>
            <a:r>
              <a:rPr lang="de-DE" sz="1600" i="1" dirty="0"/>
              <a:t>"""</a:t>
            </a:r>
            <a:endParaRPr lang="de-DE" sz="1600" dirty="0"/>
          </a:p>
          <a:p>
            <a:r>
              <a:rPr lang="de-DE" sz="1600" dirty="0" err="1"/>
              <a:t>para_text</a:t>
            </a:r>
            <a:r>
              <a:rPr lang="de-DE" sz="1600" dirty="0"/>
              <a:t>=Paragraph(</a:t>
            </a:r>
            <a:r>
              <a:rPr lang="de-DE" sz="1600" dirty="0" err="1"/>
              <a:t>text,style</a:t>
            </a:r>
            <a:r>
              <a:rPr lang="de-DE" sz="1600" dirty="0"/>
              <a:t>=</a:t>
            </a:r>
            <a:r>
              <a:rPr lang="de-DE" sz="1600" dirty="0" err="1"/>
              <a:t>styles</a:t>
            </a:r>
            <a:r>
              <a:rPr lang="de-DE" sz="1600" dirty="0"/>
              <a:t>[</a:t>
            </a:r>
            <a:r>
              <a:rPr lang="de-DE" sz="1600" i="1" dirty="0"/>
              <a:t>"Normal"</a:t>
            </a:r>
            <a:r>
              <a:rPr lang="de-DE" sz="1600" dirty="0"/>
              <a:t>])</a:t>
            </a:r>
          </a:p>
          <a:p>
            <a:r>
              <a:rPr lang="de-DE" sz="1600" dirty="0" err="1"/>
              <a:t>def</a:t>
            </a:r>
            <a:r>
              <a:rPr lang="de-DE" sz="1600" dirty="0"/>
              <a:t> </a:t>
            </a:r>
            <a:r>
              <a:rPr lang="de-DE" sz="1600" b="1" dirty="0" err="1"/>
              <a:t>gonumpage</a:t>
            </a:r>
            <a:r>
              <a:rPr lang="de-DE" sz="1600" dirty="0"/>
              <a:t>(</a:t>
            </a:r>
            <a:r>
              <a:rPr lang="de-DE" sz="1600" dirty="0" err="1"/>
              <a:t>flowdoc,pdf</a:t>
            </a:r>
            <a:r>
              <a:rPr lang="de-DE" sz="1600" dirty="0"/>
              <a:t>):</a:t>
            </a:r>
          </a:p>
          <a:p>
            <a:r>
              <a:rPr lang="de-DE" sz="1600" dirty="0"/>
              <a:t>    s=</a:t>
            </a:r>
            <a:r>
              <a:rPr lang="de-DE" sz="1600" dirty="0" err="1"/>
              <a:t>flowdoc.getPageNumber</a:t>
            </a:r>
            <a:r>
              <a:rPr lang="de-DE" sz="1600" dirty="0"/>
              <a:t>()</a:t>
            </a:r>
          </a:p>
          <a:p>
            <a:r>
              <a:rPr lang="de-DE" sz="1600" dirty="0"/>
              <a:t>    s=</a:t>
            </a:r>
            <a:r>
              <a:rPr lang="de-DE" sz="1600" dirty="0" err="1"/>
              <a:t>str</a:t>
            </a:r>
            <a:r>
              <a:rPr lang="de-DE" sz="1600" dirty="0"/>
              <a:t>(s)</a:t>
            </a:r>
          </a:p>
          <a:p>
            <a:r>
              <a:rPr lang="de-DE" sz="1600" dirty="0"/>
              <a:t>    </a:t>
            </a:r>
            <a:r>
              <a:rPr lang="de-DE" sz="1600" dirty="0" err="1"/>
              <a:t>flowdoc.setFillColor</a:t>
            </a:r>
            <a:r>
              <a:rPr lang="de-DE" sz="1600" dirty="0"/>
              <a:t>(</a:t>
            </a:r>
            <a:r>
              <a:rPr lang="de-DE" sz="1600" dirty="0" err="1"/>
              <a:t>colors.red</a:t>
            </a:r>
            <a:r>
              <a:rPr lang="de-DE" sz="1600" dirty="0"/>
              <a:t>)</a:t>
            </a:r>
          </a:p>
          <a:p>
            <a:r>
              <a:rPr lang="de-DE" sz="1600" dirty="0"/>
              <a:t>    </a:t>
            </a:r>
            <a:r>
              <a:rPr lang="de-DE" sz="1600" dirty="0" err="1"/>
              <a:t>flowdoc.drawCentredString</a:t>
            </a:r>
            <a:r>
              <a:rPr lang="de-DE" sz="1600" dirty="0"/>
              <a:t>(300,10,s)</a:t>
            </a:r>
          </a:p>
          <a:p>
            <a:r>
              <a:rPr lang="de-DE" sz="1600" dirty="0"/>
              <a:t>    </a:t>
            </a:r>
            <a:r>
              <a:rPr lang="de-DE" sz="1600" dirty="0" err="1"/>
              <a:t>flowdoc.saveState</a:t>
            </a:r>
            <a:r>
              <a:rPr lang="de-DE" sz="1600" dirty="0"/>
              <a:t>()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i in </a:t>
            </a:r>
            <a:r>
              <a:rPr lang="de-DE" sz="1600" dirty="0" err="1"/>
              <a:t>range</a:t>
            </a:r>
            <a:r>
              <a:rPr lang="de-DE" sz="1600" dirty="0"/>
              <a:t>(1,10):</a:t>
            </a:r>
          </a:p>
          <a:p>
            <a:r>
              <a:rPr lang="de-DE" sz="1600" dirty="0"/>
              <a:t> </a:t>
            </a:r>
            <a:r>
              <a:rPr lang="de-DE" sz="1600" dirty="0" err="1"/>
              <a:t>flow_obj.append</a:t>
            </a:r>
            <a:r>
              <a:rPr lang="de-DE" sz="1600" dirty="0"/>
              <a:t>(</a:t>
            </a:r>
            <a:r>
              <a:rPr lang="de-DE" sz="1600" dirty="0" err="1"/>
              <a:t>para_text</a:t>
            </a:r>
            <a:r>
              <a:rPr lang="de-DE" sz="1600" dirty="0"/>
              <a:t>)</a:t>
            </a:r>
          </a:p>
          <a:p>
            <a:r>
              <a:rPr lang="de-DE" sz="1600" dirty="0"/>
              <a:t> </a:t>
            </a:r>
            <a:r>
              <a:rPr lang="de-DE" sz="1600" dirty="0" err="1"/>
              <a:t>flow_obj.append</a:t>
            </a:r>
            <a:r>
              <a:rPr lang="de-DE" sz="1600" dirty="0"/>
              <a:t>(</a:t>
            </a:r>
            <a:r>
              <a:rPr lang="de-DE" sz="1600" dirty="0" err="1"/>
              <a:t>PageBreak</a:t>
            </a:r>
            <a:r>
              <a:rPr lang="de-DE" sz="1600" dirty="0"/>
              <a:t>())</a:t>
            </a:r>
          </a:p>
          <a:p>
            <a:r>
              <a:rPr lang="de-DE" sz="1600" dirty="0" err="1"/>
              <a:t>pdf.build</a:t>
            </a:r>
            <a:r>
              <a:rPr lang="de-DE" sz="1600" dirty="0"/>
              <a:t>(</a:t>
            </a:r>
            <a:r>
              <a:rPr lang="de-DE" sz="1600" dirty="0" err="1"/>
              <a:t>flow_obj,onFirstPage</a:t>
            </a:r>
            <a:r>
              <a:rPr lang="de-DE" sz="1600" dirty="0"/>
              <a:t>=</a:t>
            </a:r>
            <a:r>
              <a:rPr lang="de-DE" sz="1600" dirty="0" err="1"/>
              <a:t>gonumpage,onLaterPages</a:t>
            </a:r>
            <a:r>
              <a:rPr lang="de-DE" sz="1600" dirty="0"/>
              <a:t>=</a:t>
            </a:r>
            <a:r>
              <a:rPr lang="de-DE" sz="1600" dirty="0" err="1"/>
              <a:t>gonumpage</a:t>
            </a:r>
            <a:r>
              <a:rPr lang="de-DE" sz="16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page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pdf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created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canvas</a:t>
            </a:r>
            <a:endParaRPr lang="de-DE" sz="800" dirty="0">
              <a:highlight>
                <a:srgbClr val="FFFF00"/>
              </a:highlight>
            </a:endParaRP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Paragraph,SimpleDocTemplate,PageBreak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"tutorial34.pdf"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(300,10,str(</a:t>
            </a:r>
            <a:r>
              <a:rPr lang="de-DE" dirty="0" err="1"/>
              <a:t>pdf.getPageNumber</a:t>
            </a:r>
            <a:r>
              <a:rPr lang="de-DE" dirty="0"/>
              <a:t>()))</a:t>
            </a:r>
          </a:p>
          <a:p>
            <a:r>
              <a:rPr lang="de-DE" dirty="0" err="1"/>
              <a:t>pdf.showPage</a:t>
            </a:r>
            <a:r>
              <a:rPr lang="de-DE" dirty="0"/>
              <a:t>()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(300,10,str(</a:t>
            </a:r>
            <a:r>
              <a:rPr lang="de-DE" dirty="0" err="1"/>
              <a:t>pdf.getPageNumber</a:t>
            </a:r>
            <a:r>
              <a:rPr lang="de-DE" dirty="0"/>
              <a:t>()))</a:t>
            </a:r>
          </a:p>
          <a:p>
            <a:r>
              <a:rPr lang="de-DE" dirty="0" err="1"/>
              <a:t>pdf.showPage</a:t>
            </a:r>
            <a:r>
              <a:rPr lang="de-DE" dirty="0"/>
              <a:t>()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(300,10,str(</a:t>
            </a:r>
            <a:r>
              <a:rPr lang="de-DE" dirty="0" err="1"/>
              <a:t>pdf.getPageNumber</a:t>
            </a:r>
            <a:r>
              <a:rPr lang="de-DE" dirty="0"/>
              <a:t>()))</a:t>
            </a:r>
          </a:p>
          <a:p>
            <a:r>
              <a:rPr lang="de-DE" dirty="0" err="1"/>
              <a:t>pdf.showPage</a:t>
            </a:r>
            <a:r>
              <a:rPr lang="de-DE" dirty="0"/>
              <a:t>()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69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2020-01-11T07:26:55Z</dcterms:modified>
</cp:coreProperties>
</file>