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435" r:id="rId5"/>
    <p:sldId id="2436" r:id="rId6"/>
    <p:sldId id="24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669" y="3890624"/>
            <a:ext cx="9181071" cy="365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generate index in pdf using python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35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654908" y="172995"/>
            <a:ext cx="1165036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generate</a:t>
            </a:r>
            <a:r>
              <a:rPr lang="de-DE" sz="2400" dirty="0"/>
              <a:t> </a:t>
            </a:r>
            <a:r>
              <a:rPr lang="de-DE" sz="2400" dirty="0" err="1"/>
              <a:t>index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single</a:t>
            </a:r>
            <a:r>
              <a:rPr lang="de-DE" sz="2400" dirty="0"/>
              <a:t> </a:t>
            </a:r>
            <a:r>
              <a:rPr lang="de-DE" sz="2400" dirty="0" err="1"/>
              <a:t>word</a:t>
            </a:r>
            <a:r>
              <a:rPr lang="de-DE" sz="2400" dirty="0"/>
              <a:t> </a:t>
            </a:r>
            <a:r>
              <a:rPr lang="de-DE" sz="2400" dirty="0" err="1"/>
              <a:t>index</a:t>
            </a:r>
            <a:endParaRPr lang="de-DE" sz="2400" dirty="0"/>
          </a:p>
          <a:p>
            <a:endParaRPr lang="de-DE" sz="800" dirty="0">
              <a:highlight>
                <a:srgbClr val="FFFF00"/>
              </a:highlight>
            </a:endParaRPr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u="sng" dirty="0" err="1"/>
              <a:t>Paragraph</a:t>
            </a:r>
            <a:r>
              <a:rPr lang="de-DE" sz="1400" dirty="0" err="1"/>
              <a:t>,SimpleDocTemplate,PageBreak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reportlab.lib.styles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getSampleStyleSheet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reportlab.platypus.tableofcontents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SimpleIndex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reportlab.platypus.paragraph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u="sng" dirty="0"/>
              <a:t>Paragraph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SimpleDocTemplate</a:t>
            </a:r>
            <a:r>
              <a:rPr lang="de-DE" sz="1400" dirty="0"/>
              <a:t>(</a:t>
            </a:r>
            <a:r>
              <a:rPr lang="de-DE" sz="1400" i="1" dirty="0"/>
              <a:t>"tutorial35.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</a:t>
            </a:r>
            <a:r>
              <a:rPr lang="de-DE" sz="1400" dirty="0"/>
              <a:t>=[]</a:t>
            </a:r>
          </a:p>
          <a:p>
            <a:r>
              <a:rPr lang="de-DE" sz="1400" dirty="0" err="1"/>
              <a:t>styles</a:t>
            </a:r>
            <a:r>
              <a:rPr lang="de-DE" sz="1400" dirty="0"/>
              <a:t>=</a:t>
            </a:r>
            <a:r>
              <a:rPr lang="de-DE" sz="1400" dirty="0" err="1"/>
              <a:t>getSampleStyleSheet</a:t>
            </a:r>
            <a:r>
              <a:rPr lang="de-DE" sz="1400" dirty="0"/>
              <a:t>()</a:t>
            </a:r>
          </a:p>
          <a:p>
            <a:r>
              <a:rPr lang="de-DE" sz="1400" dirty="0" err="1"/>
              <a:t>text</a:t>
            </a:r>
            <a:r>
              <a:rPr lang="de-DE" sz="1400" dirty="0"/>
              <a:t>=</a:t>
            </a:r>
            <a:r>
              <a:rPr lang="de-DE" sz="1400" i="1" dirty="0"/>
              <a:t>"""</a:t>
            </a:r>
            <a:endParaRPr lang="de-DE" sz="1400" dirty="0"/>
          </a:p>
          <a:p>
            <a:r>
              <a:rPr lang="de-DE" sz="1400" i="1" dirty="0" err="1"/>
              <a:t>this</a:t>
            </a:r>
            <a:r>
              <a:rPr lang="de-DE" sz="1400" i="1" dirty="0"/>
              <a:t> </a:t>
            </a:r>
            <a:r>
              <a:rPr lang="de-DE" sz="1400" i="1" dirty="0" err="1"/>
              <a:t>is</a:t>
            </a:r>
            <a:r>
              <a:rPr lang="de-DE" sz="1400" i="1" dirty="0"/>
              <a:t> sample &lt;</a:t>
            </a:r>
            <a:r>
              <a:rPr lang="de-DE" sz="1400" i="1" dirty="0" err="1"/>
              <a:t>index</a:t>
            </a:r>
            <a:r>
              <a:rPr lang="de-DE" sz="1400" i="1" dirty="0"/>
              <a:t> item="</a:t>
            </a:r>
            <a:r>
              <a:rPr lang="de-DE" sz="1400" i="1" dirty="0" err="1"/>
              <a:t>index</a:t>
            </a:r>
            <a:r>
              <a:rPr lang="de-DE" sz="1400" i="1" dirty="0"/>
              <a:t>"/&gt; </a:t>
            </a:r>
            <a:r>
              <a:rPr lang="de-DE" sz="1400" i="1" dirty="0" err="1"/>
              <a:t>without</a:t>
            </a:r>
            <a:r>
              <a:rPr lang="de-DE" sz="1400" i="1" dirty="0"/>
              <a:t> </a:t>
            </a:r>
            <a:r>
              <a:rPr lang="de-DE" sz="1400" i="1" dirty="0" err="1"/>
              <a:t>index</a:t>
            </a:r>
            <a:endParaRPr lang="de-DE" sz="1400" dirty="0"/>
          </a:p>
          <a:p>
            <a:r>
              <a:rPr lang="de-DE" sz="1400" i="1" dirty="0"/>
              <a:t>"""</a:t>
            </a:r>
            <a:endParaRPr lang="de-DE" sz="1400" dirty="0"/>
          </a:p>
          <a:p>
            <a:r>
              <a:rPr lang="de-DE" sz="1400" dirty="0" err="1"/>
              <a:t>p_text</a:t>
            </a:r>
            <a:r>
              <a:rPr lang="de-DE" sz="1400" dirty="0"/>
              <a:t>=Paragraph(</a:t>
            </a:r>
            <a:r>
              <a:rPr lang="de-DE" sz="1400" dirty="0" err="1"/>
              <a:t>text,style</a:t>
            </a:r>
            <a:r>
              <a:rPr lang="de-DE" sz="1400" dirty="0"/>
              <a:t>=</a:t>
            </a:r>
            <a:r>
              <a:rPr lang="de-DE" sz="1400" dirty="0" err="1"/>
              <a:t>styles</a:t>
            </a:r>
            <a:r>
              <a:rPr lang="de-DE" sz="1400" dirty="0"/>
              <a:t>[</a:t>
            </a:r>
            <a:r>
              <a:rPr lang="de-DE" sz="1400" i="1" dirty="0"/>
              <a:t>"Normal"</a:t>
            </a:r>
            <a:r>
              <a:rPr lang="de-DE" sz="1400" dirty="0"/>
              <a:t>])</a:t>
            </a:r>
          </a:p>
          <a:p>
            <a:r>
              <a:rPr lang="de-DE" sz="1400" dirty="0" err="1"/>
              <a:t>index</a:t>
            </a:r>
            <a:r>
              <a:rPr lang="de-DE" sz="1400" dirty="0"/>
              <a:t>=</a:t>
            </a:r>
            <a:r>
              <a:rPr lang="de-DE" sz="1400" dirty="0" err="1"/>
              <a:t>SimpleIndex</a:t>
            </a:r>
            <a:r>
              <a:rPr lang="de-DE" sz="1400" dirty="0"/>
              <a:t>()</a:t>
            </a:r>
          </a:p>
          <a:p>
            <a:r>
              <a:rPr lang="de-DE" sz="1400" dirty="0" err="1"/>
              <a:t>for</a:t>
            </a:r>
            <a:r>
              <a:rPr lang="de-DE" sz="1400" dirty="0"/>
              <a:t> i in </a:t>
            </a:r>
            <a:r>
              <a:rPr lang="de-DE" sz="1400" dirty="0" err="1"/>
              <a:t>range</a:t>
            </a:r>
            <a:r>
              <a:rPr lang="de-DE" sz="1400" dirty="0"/>
              <a:t>(1,4):</a:t>
            </a:r>
          </a:p>
          <a:p>
            <a:r>
              <a:rPr lang="de-DE" sz="1400" u="sng" dirty="0"/>
              <a:t> </a:t>
            </a:r>
            <a:r>
              <a:rPr lang="de-DE" sz="1400" dirty="0" err="1"/>
              <a:t>flow_obj.append</a:t>
            </a:r>
            <a:r>
              <a:rPr lang="de-DE" sz="1400" dirty="0"/>
              <a:t>(</a:t>
            </a:r>
            <a:r>
              <a:rPr lang="de-DE" sz="1400" dirty="0" err="1"/>
              <a:t>p_text</a:t>
            </a:r>
            <a:r>
              <a:rPr lang="de-DE" sz="1400" dirty="0"/>
              <a:t>)</a:t>
            </a:r>
          </a:p>
          <a:p>
            <a:r>
              <a:rPr lang="de-DE" sz="1400" u="sng" dirty="0"/>
              <a:t> </a:t>
            </a:r>
            <a:r>
              <a:rPr lang="de-DE" sz="1400" dirty="0" err="1"/>
              <a:t>flow_obj.append</a:t>
            </a:r>
            <a:r>
              <a:rPr lang="de-DE" sz="1400" dirty="0"/>
              <a:t>(</a:t>
            </a:r>
            <a:r>
              <a:rPr lang="de-DE" sz="1400" dirty="0" err="1"/>
              <a:t>PageBreak</a:t>
            </a:r>
            <a:r>
              <a:rPr lang="de-DE" sz="1400" dirty="0"/>
              <a:t>())</a:t>
            </a:r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 err="1"/>
              <a:t>flow_obj.append</a:t>
            </a:r>
            <a:r>
              <a:rPr lang="de-DE" sz="1400" dirty="0"/>
              <a:t>(</a:t>
            </a:r>
            <a:r>
              <a:rPr lang="de-DE" sz="1400" dirty="0" err="1"/>
              <a:t>index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pdf.build</a:t>
            </a:r>
            <a:r>
              <a:rPr lang="de-DE" sz="1400" dirty="0"/>
              <a:t>(</a:t>
            </a:r>
            <a:r>
              <a:rPr lang="de-DE" sz="1400" dirty="0" err="1"/>
              <a:t>flow_obj,canvasmaker</a:t>
            </a:r>
            <a:r>
              <a:rPr lang="de-DE" sz="1400" dirty="0"/>
              <a:t>=</a:t>
            </a:r>
            <a:r>
              <a:rPr lang="de-DE" sz="1400" dirty="0" err="1"/>
              <a:t>index.getCanvasMaker</a:t>
            </a:r>
            <a:r>
              <a:rPr lang="de-DE" sz="1400" dirty="0"/>
              <a:t>())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654908" y="172995"/>
            <a:ext cx="11650363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generate</a:t>
            </a:r>
            <a:r>
              <a:rPr lang="de-DE" sz="2400" dirty="0"/>
              <a:t> </a:t>
            </a:r>
            <a:r>
              <a:rPr lang="de-DE" sz="2400" dirty="0" err="1"/>
              <a:t>index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multiple </a:t>
            </a:r>
            <a:r>
              <a:rPr lang="de-DE" sz="2400" dirty="0" err="1"/>
              <a:t>word</a:t>
            </a:r>
            <a:r>
              <a:rPr lang="de-DE" sz="2400" dirty="0"/>
              <a:t> </a:t>
            </a:r>
            <a:r>
              <a:rPr lang="de-DE" sz="2400" dirty="0" err="1"/>
              <a:t>index</a:t>
            </a:r>
            <a:endParaRPr lang="de-DE" sz="2400" dirty="0"/>
          </a:p>
          <a:p>
            <a:endParaRPr lang="de-DE" sz="800" dirty="0"/>
          </a:p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reportlab.platypus</a:t>
            </a:r>
            <a:r>
              <a:rPr lang="de-DE" sz="1000" dirty="0"/>
              <a:t> </a:t>
            </a:r>
            <a:r>
              <a:rPr lang="de-DE" sz="1000" dirty="0" err="1"/>
              <a:t>import</a:t>
            </a:r>
            <a:r>
              <a:rPr lang="de-DE" sz="1000" dirty="0"/>
              <a:t> </a:t>
            </a:r>
            <a:r>
              <a:rPr lang="de-DE" sz="1000" u="sng" dirty="0" err="1"/>
              <a:t>Paragraph</a:t>
            </a:r>
            <a:r>
              <a:rPr lang="de-DE" sz="1000" dirty="0" err="1"/>
              <a:t>,SimpleDocTemplate,PageBreak</a:t>
            </a:r>
            <a:endParaRPr lang="de-DE" sz="1000" dirty="0"/>
          </a:p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reportlab.lib.styles</a:t>
            </a:r>
            <a:r>
              <a:rPr lang="de-DE" sz="1000" dirty="0"/>
              <a:t> </a:t>
            </a:r>
            <a:r>
              <a:rPr lang="de-DE" sz="1000" dirty="0" err="1"/>
              <a:t>import</a:t>
            </a:r>
            <a:r>
              <a:rPr lang="de-DE" sz="1000" dirty="0"/>
              <a:t> </a:t>
            </a:r>
            <a:r>
              <a:rPr lang="de-DE" sz="1000" dirty="0" err="1"/>
              <a:t>getSampleStyleSheet</a:t>
            </a:r>
            <a:endParaRPr lang="de-DE" sz="1000" dirty="0"/>
          </a:p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reportlab.platypus.tableofcontents</a:t>
            </a:r>
            <a:r>
              <a:rPr lang="de-DE" sz="1000" dirty="0"/>
              <a:t> </a:t>
            </a:r>
            <a:r>
              <a:rPr lang="de-DE" sz="1000" dirty="0" err="1"/>
              <a:t>import</a:t>
            </a:r>
            <a:r>
              <a:rPr lang="de-DE" sz="1000" dirty="0"/>
              <a:t> </a:t>
            </a:r>
            <a:r>
              <a:rPr lang="de-DE" sz="1000" dirty="0" err="1"/>
              <a:t>SimpleIndex</a:t>
            </a:r>
            <a:endParaRPr lang="de-DE" sz="1000" dirty="0"/>
          </a:p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reportlab.platypus.paragraph</a:t>
            </a:r>
            <a:r>
              <a:rPr lang="de-DE" sz="1000" dirty="0"/>
              <a:t> </a:t>
            </a:r>
            <a:r>
              <a:rPr lang="de-DE" sz="1000" dirty="0" err="1"/>
              <a:t>import</a:t>
            </a:r>
            <a:r>
              <a:rPr lang="de-DE" sz="1000" dirty="0"/>
              <a:t> </a:t>
            </a:r>
            <a:r>
              <a:rPr lang="de-DE" sz="1000" u="sng" dirty="0"/>
              <a:t>Paragraph</a:t>
            </a:r>
            <a:endParaRPr lang="de-DE" sz="1000" dirty="0"/>
          </a:p>
          <a:p>
            <a:r>
              <a:rPr lang="de-DE" sz="1000" dirty="0" err="1"/>
              <a:t>pdf</a:t>
            </a:r>
            <a:r>
              <a:rPr lang="de-DE" sz="1000" dirty="0"/>
              <a:t>=</a:t>
            </a:r>
            <a:r>
              <a:rPr lang="de-DE" sz="1000" dirty="0" err="1"/>
              <a:t>SimpleDocTemplate</a:t>
            </a:r>
            <a:r>
              <a:rPr lang="de-DE" sz="1000" dirty="0"/>
              <a:t>(</a:t>
            </a:r>
            <a:r>
              <a:rPr lang="de-DE" sz="1000" i="1" dirty="0"/>
              <a:t>"tutorial35.</a:t>
            </a:r>
            <a:r>
              <a:rPr lang="de-DE" sz="1000" i="1" u="sng" dirty="0"/>
              <a:t>pdf</a:t>
            </a:r>
            <a:r>
              <a:rPr lang="de-DE" sz="1000" i="1" dirty="0"/>
              <a:t>"</a:t>
            </a:r>
            <a:r>
              <a:rPr lang="de-DE" sz="1000" dirty="0"/>
              <a:t>)</a:t>
            </a:r>
          </a:p>
          <a:p>
            <a:r>
              <a:rPr lang="de-DE" sz="1000" dirty="0" err="1"/>
              <a:t>flow_obj</a:t>
            </a:r>
            <a:r>
              <a:rPr lang="de-DE" sz="1000" dirty="0"/>
              <a:t>=[]</a:t>
            </a:r>
          </a:p>
          <a:p>
            <a:r>
              <a:rPr lang="de-DE" sz="1000" dirty="0" err="1"/>
              <a:t>styles</a:t>
            </a:r>
            <a:r>
              <a:rPr lang="de-DE" sz="1000" dirty="0"/>
              <a:t>=</a:t>
            </a:r>
            <a:r>
              <a:rPr lang="de-DE" sz="1000" dirty="0" err="1"/>
              <a:t>getSampleStyleSheet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text</a:t>
            </a:r>
            <a:r>
              <a:rPr lang="de-DE" sz="1000" dirty="0"/>
              <a:t>=</a:t>
            </a:r>
            <a:r>
              <a:rPr lang="de-DE" sz="1000" i="1" dirty="0"/>
              <a:t>"""</a:t>
            </a:r>
            <a:endParaRPr lang="de-DE" sz="1000" dirty="0"/>
          </a:p>
          <a:p>
            <a:r>
              <a:rPr lang="de-DE" sz="1000" i="1" dirty="0" err="1"/>
              <a:t>this</a:t>
            </a:r>
            <a:r>
              <a:rPr lang="de-DE" sz="1000" i="1" dirty="0"/>
              <a:t> </a:t>
            </a:r>
            <a:r>
              <a:rPr lang="de-DE" sz="1000" i="1" dirty="0" err="1"/>
              <a:t>is</a:t>
            </a:r>
            <a:r>
              <a:rPr lang="de-DE" sz="1000" i="1" dirty="0"/>
              <a:t> sample &lt;</a:t>
            </a:r>
            <a:r>
              <a:rPr lang="de-DE" sz="1000" i="1" dirty="0" err="1"/>
              <a:t>index</a:t>
            </a:r>
            <a:r>
              <a:rPr lang="de-DE" sz="1000" i="1" dirty="0"/>
              <a:t> item="</a:t>
            </a:r>
            <a:r>
              <a:rPr lang="de-DE" sz="1000" i="1" dirty="0" err="1"/>
              <a:t>index</a:t>
            </a:r>
            <a:r>
              <a:rPr lang="de-DE" sz="1000" i="1" dirty="0"/>
              <a:t>"/&gt; </a:t>
            </a:r>
            <a:r>
              <a:rPr lang="de-DE" sz="1000" i="1" dirty="0" err="1"/>
              <a:t>without</a:t>
            </a:r>
            <a:r>
              <a:rPr lang="de-DE" sz="1000" i="1" dirty="0"/>
              <a:t> </a:t>
            </a:r>
            <a:r>
              <a:rPr lang="de-DE" sz="1000" i="1" dirty="0" err="1"/>
              <a:t>index</a:t>
            </a:r>
            <a:endParaRPr lang="de-DE" sz="1000" dirty="0"/>
          </a:p>
          <a:p>
            <a:r>
              <a:rPr lang="de-DE" sz="1000" i="1" dirty="0"/>
              <a:t>"""</a:t>
            </a:r>
            <a:endParaRPr lang="de-DE" sz="1000" dirty="0"/>
          </a:p>
          <a:p>
            <a:r>
              <a:rPr lang="de-DE" sz="1000" dirty="0" err="1"/>
              <a:t>p_text</a:t>
            </a:r>
            <a:r>
              <a:rPr lang="de-DE" sz="1000" dirty="0"/>
              <a:t>=Paragraph(</a:t>
            </a:r>
            <a:r>
              <a:rPr lang="de-DE" sz="1000" dirty="0" err="1"/>
              <a:t>text,style</a:t>
            </a:r>
            <a:r>
              <a:rPr lang="de-DE" sz="1000" dirty="0"/>
              <a:t>=</a:t>
            </a:r>
            <a:r>
              <a:rPr lang="de-DE" sz="1000" dirty="0" err="1"/>
              <a:t>styles</a:t>
            </a:r>
            <a:r>
              <a:rPr lang="de-DE" sz="1000" dirty="0"/>
              <a:t>[</a:t>
            </a:r>
            <a:r>
              <a:rPr lang="de-DE" sz="1000" i="1" dirty="0"/>
              <a:t>"Normal"</a:t>
            </a:r>
            <a:r>
              <a:rPr lang="de-DE" sz="1000" dirty="0"/>
              <a:t>])</a:t>
            </a:r>
          </a:p>
          <a:p>
            <a:endParaRPr lang="de-DE" sz="1000" dirty="0"/>
          </a:p>
          <a:p>
            <a:r>
              <a:rPr lang="de-DE" sz="1000" dirty="0"/>
              <a:t>text1=</a:t>
            </a:r>
            <a:r>
              <a:rPr lang="de-DE" sz="1000" i="1" dirty="0"/>
              <a:t>"""</a:t>
            </a:r>
            <a:endParaRPr lang="de-DE" sz="1000" dirty="0"/>
          </a:p>
          <a:p>
            <a:r>
              <a:rPr lang="de-DE" sz="1000" i="1" dirty="0" err="1"/>
              <a:t>this</a:t>
            </a:r>
            <a:r>
              <a:rPr lang="de-DE" sz="1000" i="1" dirty="0"/>
              <a:t> </a:t>
            </a:r>
            <a:r>
              <a:rPr lang="de-DE" sz="1000" i="1" dirty="0" err="1"/>
              <a:t>is</a:t>
            </a:r>
            <a:r>
              <a:rPr lang="de-DE" sz="1000" i="1" dirty="0"/>
              <a:t> sample &lt;</a:t>
            </a:r>
            <a:r>
              <a:rPr lang="de-DE" sz="1000" i="1" dirty="0" err="1"/>
              <a:t>index</a:t>
            </a:r>
            <a:r>
              <a:rPr lang="de-DE" sz="1000" i="1" dirty="0"/>
              <a:t> item="</a:t>
            </a:r>
            <a:r>
              <a:rPr lang="de-DE" sz="1000" i="1" u="sng" dirty="0"/>
              <a:t>reportlab</a:t>
            </a:r>
            <a:r>
              <a:rPr lang="de-DE" sz="1000" i="1" dirty="0"/>
              <a:t>"/&gt; </a:t>
            </a:r>
            <a:r>
              <a:rPr lang="de-DE" sz="1000" i="1" dirty="0" err="1"/>
              <a:t>with</a:t>
            </a:r>
            <a:r>
              <a:rPr lang="de-DE" sz="1000" i="1" dirty="0"/>
              <a:t> </a:t>
            </a:r>
            <a:r>
              <a:rPr lang="de-DE" sz="1000" i="1" u="sng" dirty="0"/>
              <a:t>reportlab</a:t>
            </a:r>
            <a:r>
              <a:rPr lang="de-DE" sz="1000" i="1" dirty="0"/>
              <a:t> </a:t>
            </a:r>
            <a:r>
              <a:rPr lang="de-DE" sz="1000" i="1" dirty="0" err="1"/>
              <a:t>index</a:t>
            </a:r>
            <a:endParaRPr lang="de-DE" sz="1000" dirty="0"/>
          </a:p>
          <a:p>
            <a:r>
              <a:rPr lang="de-DE" sz="1000" i="1" dirty="0"/>
              <a:t>"""</a:t>
            </a:r>
            <a:endParaRPr lang="de-DE" sz="1000" dirty="0"/>
          </a:p>
          <a:p>
            <a:r>
              <a:rPr lang="de-DE" sz="1000" dirty="0"/>
              <a:t>p_text1=Paragraph(text1,style=</a:t>
            </a:r>
            <a:r>
              <a:rPr lang="de-DE" sz="1000" dirty="0" err="1"/>
              <a:t>styles</a:t>
            </a:r>
            <a:r>
              <a:rPr lang="de-DE" sz="1000" dirty="0"/>
              <a:t>[</a:t>
            </a:r>
            <a:r>
              <a:rPr lang="de-DE" sz="1000" i="1" dirty="0"/>
              <a:t>"Normal"</a:t>
            </a:r>
            <a:r>
              <a:rPr lang="de-DE" sz="1000" dirty="0"/>
              <a:t>])</a:t>
            </a:r>
          </a:p>
          <a:p>
            <a:endParaRPr lang="de-DE" sz="1000" dirty="0"/>
          </a:p>
          <a:p>
            <a:r>
              <a:rPr lang="de-DE" sz="1000" dirty="0"/>
              <a:t>text2=</a:t>
            </a:r>
            <a:r>
              <a:rPr lang="de-DE" sz="1000" i="1" dirty="0"/>
              <a:t>"""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i="1" dirty="0" err="1"/>
              <a:t>this</a:t>
            </a:r>
            <a:r>
              <a:rPr lang="de-DE" sz="1000" i="1" dirty="0"/>
              <a:t> </a:t>
            </a:r>
            <a:r>
              <a:rPr lang="de-DE" sz="1000" i="1" dirty="0" err="1"/>
              <a:t>is</a:t>
            </a:r>
            <a:r>
              <a:rPr lang="de-DE" sz="1000" i="1" dirty="0"/>
              <a:t> sample &lt;</a:t>
            </a:r>
            <a:r>
              <a:rPr lang="de-DE" sz="1000" i="1" dirty="0" err="1"/>
              <a:t>index</a:t>
            </a:r>
            <a:r>
              <a:rPr lang="de-DE" sz="1000" i="1" dirty="0"/>
              <a:t> item="</a:t>
            </a:r>
            <a:r>
              <a:rPr lang="de-DE" sz="1000" i="1" u="sng" dirty="0" err="1"/>
              <a:t>flowable</a:t>
            </a:r>
            <a:r>
              <a:rPr lang="de-DE" sz="1000" i="1" dirty="0"/>
              <a:t>"/&gt; </a:t>
            </a:r>
            <a:r>
              <a:rPr lang="de-DE" sz="1000" i="1" u="sng" dirty="0" err="1"/>
              <a:t>flowable</a:t>
            </a:r>
            <a:r>
              <a:rPr lang="de-DE" sz="1000" i="1" dirty="0"/>
              <a:t> </a:t>
            </a:r>
            <a:r>
              <a:rPr lang="de-DE" sz="1000" i="1" dirty="0" err="1"/>
              <a:t>index</a:t>
            </a:r>
            <a:endParaRPr lang="de-DE" sz="1000" dirty="0"/>
          </a:p>
          <a:p>
            <a:r>
              <a:rPr lang="de-DE" sz="1000" i="1" dirty="0"/>
              <a:t>"""</a:t>
            </a:r>
            <a:endParaRPr lang="de-DE" sz="1000" dirty="0"/>
          </a:p>
          <a:p>
            <a:r>
              <a:rPr lang="de-DE" sz="1000" dirty="0"/>
              <a:t>p_text2=Paragraph(text2,style=</a:t>
            </a:r>
            <a:r>
              <a:rPr lang="de-DE" sz="1000" dirty="0" err="1"/>
              <a:t>styles</a:t>
            </a:r>
            <a:r>
              <a:rPr lang="de-DE" sz="1000" dirty="0"/>
              <a:t>[</a:t>
            </a:r>
            <a:r>
              <a:rPr lang="de-DE" sz="1000" i="1" dirty="0"/>
              <a:t>"Normal"</a:t>
            </a:r>
            <a:r>
              <a:rPr lang="de-DE" sz="1000" dirty="0"/>
              <a:t>])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 err="1"/>
              <a:t>index</a:t>
            </a:r>
            <a:r>
              <a:rPr lang="de-DE" sz="1000" dirty="0"/>
              <a:t>=</a:t>
            </a:r>
            <a:r>
              <a:rPr lang="de-DE" sz="1000" dirty="0" err="1"/>
              <a:t>SimpleIndex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for</a:t>
            </a:r>
            <a:r>
              <a:rPr lang="de-DE" sz="1000" dirty="0"/>
              <a:t> i in </a:t>
            </a:r>
            <a:r>
              <a:rPr lang="de-DE" sz="1000" dirty="0" err="1"/>
              <a:t>range</a:t>
            </a:r>
            <a:r>
              <a:rPr lang="de-DE" sz="1000" dirty="0"/>
              <a:t>(1,4):</a:t>
            </a:r>
          </a:p>
          <a:p>
            <a:r>
              <a:rPr lang="de-DE" sz="1000" u="sng" dirty="0"/>
              <a:t> </a:t>
            </a:r>
            <a:r>
              <a:rPr lang="de-DE" sz="1000" dirty="0" err="1"/>
              <a:t>flow_obj.append</a:t>
            </a:r>
            <a:r>
              <a:rPr lang="de-DE" sz="1000" dirty="0"/>
              <a:t>(</a:t>
            </a:r>
            <a:r>
              <a:rPr lang="de-DE" sz="1000" dirty="0" err="1"/>
              <a:t>p_text</a:t>
            </a:r>
            <a:r>
              <a:rPr lang="de-DE" sz="1000" dirty="0"/>
              <a:t>)</a:t>
            </a:r>
          </a:p>
          <a:p>
            <a:r>
              <a:rPr lang="de-DE" sz="1000" u="sng" dirty="0"/>
              <a:t> </a:t>
            </a:r>
            <a:r>
              <a:rPr lang="de-DE" sz="1000" dirty="0" err="1"/>
              <a:t>flow_obj.append</a:t>
            </a:r>
            <a:r>
              <a:rPr lang="de-DE" sz="1000" dirty="0"/>
              <a:t>(</a:t>
            </a:r>
            <a:r>
              <a:rPr lang="de-DE" sz="1000" dirty="0" err="1"/>
              <a:t>PageBreak</a:t>
            </a:r>
            <a:r>
              <a:rPr lang="de-DE" sz="1000" dirty="0"/>
              <a:t>())</a:t>
            </a:r>
          </a:p>
          <a:p>
            <a:r>
              <a:rPr lang="de-DE" sz="1000" dirty="0"/>
              <a:t> </a:t>
            </a:r>
          </a:p>
          <a:p>
            <a:r>
              <a:rPr lang="de-DE" sz="1000" dirty="0" err="1"/>
              <a:t>for</a:t>
            </a:r>
            <a:r>
              <a:rPr lang="de-DE" sz="1000" dirty="0"/>
              <a:t> i in </a:t>
            </a:r>
            <a:r>
              <a:rPr lang="de-DE" sz="1000" dirty="0" err="1"/>
              <a:t>range</a:t>
            </a:r>
            <a:r>
              <a:rPr lang="de-DE" sz="1000" dirty="0"/>
              <a:t>(1,4):</a:t>
            </a:r>
          </a:p>
          <a:p>
            <a:r>
              <a:rPr lang="de-DE" sz="1000" u="sng" dirty="0"/>
              <a:t> </a:t>
            </a:r>
            <a:r>
              <a:rPr lang="de-DE" sz="1000" dirty="0" err="1"/>
              <a:t>flow_obj.append</a:t>
            </a:r>
            <a:r>
              <a:rPr lang="de-DE" sz="1000" dirty="0"/>
              <a:t>(p_text1)</a:t>
            </a:r>
          </a:p>
          <a:p>
            <a:r>
              <a:rPr lang="de-DE" sz="1000" u="sng" dirty="0"/>
              <a:t> </a:t>
            </a:r>
            <a:r>
              <a:rPr lang="de-DE" sz="1000" dirty="0" err="1"/>
              <a:t>flow_obj.append</a:t>
            </a:r>
            <a:r>
              <a:rPr lang="de-DE" sz="1000" dirty="0"/>
              <a:t>(</a:t>
            </a:r>
            <a:r>
              <a:rPr lang="de-DE" sz="1000" dirty="0" err="1"/>
              <a:t>PageBreak</a:t>
            </a:r>
            <a:r>
              <a:rPr lang="de-DE" sz="1000" dirty="0"/>
              <a:t>())</a:t>
            </a:r>
          </a:p>
          <a:p>
            <a:r>
              <a:rPr lang="de-DE" sz="1000" dirty="0"/>
              <a:t> </a:t>
            </a:r>
          </a:p>
          <a:p>
            <a:r>
              <a:rPr lang="de-DE" sz="1000" dirty="0" err="1"/>
              <a:t>for</a:t>
            </a:r>
            <a:r>
              <a:rPr lang="de-DE" sz="1000" dirty="0"/>
              <a:t> i in </a:t>
            </a:r>
            <a:r>
              <a:rPr lang="de-DE" sz="1000" dirty="0" err="1"/>
              <a:t>range</a:t>
            </a:r>
            <a:r>
              <a:rPr lang="de-DE" sz="1000" dirty="0"/>
              <a:t>(1,4):</a:t>
            </a:r>
          </a:p>
          <a:p>
            <a:r>
              <a:rPr lang="de-DE" sz="1000" u="sng" dirty="0"/>
              <a:t> </a:t>
            </a:r>
            <a:r>
              <a:rPr lang="de-DE" sz="1000" dirty="0" err="1"/>
              <a:t>flow_obj.append</a:t>
            </a:r>
            <a:r>
              <a:rPr lang="de-DE" sz="1000" dirty="0"/>
              <a:t>(p_text2)</a:t>
            </a:r>
          </a:p>
          <a:p>
            <a:r>
              <a:rPr lang="de-DE" sz="1000" u="sng" dirty="0"/>
              <a:t> </a:t>
            </a:r>
            <a:r>
              <a:rPr lang="de-DE" sz="1000" dirty="0" err="1"/>
              <a:t>flow_obj.append</a:t>
            </a:r>
            <a:r>
              <a:rPr lang="de-DE" sz="1000" dirty="0"/>
              <a:t>(</a:t>
            </a:r>
            <a:r>
              <a:rPr lang="de-DE" sz="1000" dirty="0" err="1"/>
              <a:t>PageBreak</a:t>
            </a:r>
            <a:r>
              <a:rPr lang="de-DE" sz="1000" dirty="0"/>
              <a:t>())</a:t>
            </a:r>
            <a:br>
              <a:rPr lang="de-DE" sz="1000" dirty="0"/>
            </a:br>
            <a:endParaRPr lang="de-DE" sz="1000" dirty="0"/>
          </a:p>
          <a:p>
            <a:r>
              <a:rPr lang="de-DE" sz="1000" dirty="0" err="1"/>
              <a:t>flow_obj.append</a:t>
            </a:r>
            <a:r>
              <a:rPr lang="de-DE" sz="1000" dirty="0"/>
              <a:t>(</a:t>
            </a:r>
            <a:r>
              <a:rPr lang="de-DE" sz="1000" dirty="0" err="1"/>
              <a:t>index</a:t>
            </a:r>
            <a:r>
              <a:rPr lang="de-DE" sz="1000" dirty="0"/>
              <a:t>)</a:t>
            </a:r>
          </a:p>
          <a:p>
            <a:r>
              <a:rPr lang="de-DE" sz="1000" dirty="0" err="1"/>
              <a:t>pdf.build</a:t>
            </a:r>
            <a:r>
              <a:rPr lang="de-DE" sz="1000" dirty="0"/>
              <a:t>(</a:t>
            </a:r>
            <a:r>
              <a:rPr lang="de-DE" sz="1000" dirty="0" err="1"/>
              <a:t>flow_obj,canvasmaker</a:t>
            </a:r>
            <a:r>
              <a:rPr lang="de-DE" sz="1000" dirty="0"/>
              <a:t>=</a:t>
            </a:r>
            <a:r>
              <a:rPr lang="de-DE" sz="1000" dirty="0" err="1"/>
              <a:t>index.getCanvasMaker</a:t>
            </a:r>
            <a:r>
              <a:rPr lang="de-DE" sz="1000" dirty="0"/>
              <a:t>())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214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Macintosh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2020-01-11T16:23:11Z</dcterms:modified>
</cp:coreProperties>
</file>