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draw shapes using graphics package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36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rectangle</a:t>
            </a:r>
            <a:r>
              <a:rPr lang="de-DE" sz="2400" dirty="0"/>
              <a:t> </a:t>
            </a:r>
            <a:r>
              <a:rPr lang="de-DE" sz="2400" dirty="0" err="1"/>
              <a:t>shape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endParaRPr lang="de-DE" sz="2400" dirty="0"/>
          </a:p>
          <a:p>
            <a:endParaRPr lang="de-DE" sz="8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reportlab.graphics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shapes,renderPDF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reportlab.lib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colors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drawing_obj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shapes.Drawing</a:t>
            </a:r>
            <a:r>
              <a:rPr lang="de-DE" dirty="0">
                <a:highlight>
                  <a:srgbClr val="FFFF00"/>
                </a:highlight>
              </a:rPr>
              <a:t>(500,200)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shapes.Rect</a:t>
            </a:r>
            <a:r>
              <a:rPr lang="de-DE" dirty="0">
                <a:highlight>
                  <a:srgbClr val="FFFF00"/>
                </a:highlight>
              </a:rPr>
              <a:t>(10,10,250,100,fillColor=</a:t>
            </a:r>
            <a:r>
              <a:rPr lang="de-DE" dirty="0" err="1">
                <a:highlight>
                  <a:srgbClr val="FFFF00"/>
                </a:highlight>
              </a:rPr>
              <a:t>colors.blue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renderPDF.drawToFile</a:t>
            </a:r>
            <a:r>
              <a:rPr lang="de-DE" dirty="0">
                <a:highlight>
                  <a:srgbClr val="FFFF00"/>
                </a:highlight>
              </a:rPr>
              <a:t>(drawing_obj,</a:t>
            </a:r>
            <a:r>
              <a:rPr lang="de-DE" i="1" dirty="0">
                <a:highlight>
                  <a:srgbClr val="FFFF00"/>
                </a:highlight>
              </a:rPr>
              <a:t>"tutorial36.</a:t>
            </a:r>
            <a:r>
              <a:rPr lang="de-DE" i="1" u="sng" dirty="0">
                <a:highlight>
                  <a:srgbClr val="FFFF00"/>
                </a:highlight>
              </a:rPr>
              <a:t>pdf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dirty="0">
                <a:highlight>
                  <a:srgbClr val="FFFF00"/>
                </a:highlight>
              </a:rPr>
              <a:t>,msg=</a:t>
            </a:r>
            <a:r>
              <a:rPr lang="de-DE" i="1" dirty="0">
                <a:highlight>
                  <a:srgbClr val="FFFF00"/>
                </a:highlight>
              </a:rPr>
              <a:t>"tutorial36"</a:t>
            </a:r>
            <a:r>
              <a:rPr lang="de-DE" dirty="0">
                <a:highlight>
                  <a:srgbClr val="FFFF00"/>
                </a:highlight>
              </a:rPr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circle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</a:t>
            </a:r>
            <a:r>
              <a:rPr lang="de-DE" sz="2400" dirty="0" err="1"/>
              <a:t>package</a:t>
            </a:r>
            <a:endParaRPr lang="de-DE" sz="2400" dirty="0"/>
          </a:p>
          <a:p>
            <a:endParaRPr lang="de-DE" sz="8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reportlab.graphics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shapes,renderPDF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reportlab.lib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colors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drawing_obj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shapes.Drawing</a:t>
            </a:r>
            <a:r>
              <a:rPr lang="de-DE" dirty="0">
                <a:highlight>
                  <a:srgbClr val="FFFF00"/>
                </a:highlight>
              </a:rPr>
              <a:t>(500,200)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shapes.Circle</a:t>
            </a:r>
            <a:r>
              <a:rPr lang="de-DE" dirty="0">
                <a:highlight>
                  <a:srgbClr val="FFFF00"/>
                </a:highlight>
              </a:rPr>
              <a:t>(50,50,50,fillColor=</a:t>
            </a:r>
            <a:r>
              <a:rPr lang="de-DE" dirty="0" err="1">
                <a:highlight>
                  <a:srgbClr val="FFFF00"/>
                </a:highlight>
              </a:rPr>
              <a:t>colors.blue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renderPDF.drawToFile</a:t>
            </a:r>
            <a:r>
              <a:rPr lang="de-DE" dirty="0">
                <a:highlight>
                  <a:srgbClr val="FFFF00"/>
                </a:highlight>
              </a:rPr>
              <a:t>(drawing_obj,</a:t>
            </a:r>
            <a:r>
              <a:rPr lang="de-DE" i="1" dirty="0">
                <a:highlight>
                  <a:srgbClr val="FFFF00"/>
                </a:highlight>
              </a:rPr>
              <a:t>"tutorial36.</a:t>
            </a:r>
            <a:r>
              <a:rPr lang="de-DE" i="1" u="sng" dirty="0">
                <a:highlight>
                  <a:srgbClr val="FFFF00"/>
                </a:highlight>
              </a:rPr>
              <a:t>pdf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dirty="0">
                <a:highlight>
                  <a:srgbClr val="FFFF00"/>
                </a:highlight>
              </a:rPr>
              <a:t>,msg=</a:t>
            </a:r>
            <a:r>
              <a:rPr lang="de-DE" i="1" dirty="0">
                <a:highlight>
                  <a:srgbClr val="FFFF00"/>
                </a:highlight>
              </a:rPr>
              <a:t>"tutorial36"</a:t>
            </a:r>
            <a:r>
              <a:rPr lang="de-DE" dirty="0">
                <a:highlight>
                  <a:srgbClr val="FFFF00"/>
                </a:highlight>
              </a:rPr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214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2020-01-15T15:27:18Z</dcterms:modified>
</cp:coreProperties>
</file>