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435" r:id="rId5"/>
    <p:sldId id="2436" r:id="rId6"/>
    <p:sldId id="243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669" y="3890624"/>
            <a:ext cx="9181071" cy="3651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export </a:t>
            </a:r>
            <a:r>
              <a:rPr lang="en-US" sz="2800" b="1" cap="all" spc="300" dirty="0" err="1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png</a:t>
            </a: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 from pdf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37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export</a:t>
            </a:r>
            <a:r>
              <a:rPr lang="de-DE" sz="2400" dirty="0"/>
              <a:t> </a:t>
            </a:r>
            <a:r>
              <a:rPr lang="de-DE" sz="2400" dirty="0" err="1"/>
              <a:t>png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pdf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graphics</a:t>
            </a:r>
            <a:r>
              <a:rPr lang="de-DE" sz="2400" dirty="0"/>
              <a:t> :</a:t>
            </a:r>
            <a:r>
              <a:rPr lang="de-DE" sz="2400" dirty="0" err="1"/>
              <a:t>example</a:t>
            </a:r>
            <a:r>
              <a:rPr lang="de-DE" sz="2400" dirty="0"/>
              <a:t> 1</a:t>
            </a:r>
          </a:p>
          <a:p>
            <a:endParaRPr lang="de-DE" sz="8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reportlab.graphics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import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shapes,renderPM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reportlab.lib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import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colors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drawing_obj</a:t>
            </a:r>
            <a:r>
              <a:rPr lang="de-DE" dirty="0">
                <a:highlight>
                  <a:srgbClr val="FFFF00"/>
                </a:highlight>
              </a:rPr>
              <a:t>=</a:t>
            </a:r>
            <a:r>
              <a:rPr lang="de-DE" dirty="0" err="1">
                <a:highlight>
                  <a:srgbClr val="FFFF00"/>
                </a:highlight>
              </a:rPr>
              <a:t>shapes.Drawing</a:t>
            </a:r>
            <a:r>
              <a:rPr lang="de-DE" dirty="0">
                <a:highlight>
                  <a:srgbClr val="FFFF00"/>
                </a:highlight>
              </a:rPr>
              <a:t>(700,800)</a:t>
            </a:r>
          </a:p>
          <a:p>
            <a:r>
              <a:rPr lang="de-DE" dirty="0" err="1">
                <a:highlight>
                  <a:srgbClr val="FFFF00"/>
                </a:highlight>
              </a:rPr>
              <a:t>drawing_obj.add</a:t>
            </a:r>
            <a:r>
              <a:rPr lang="de-DE" dirty="0">
                <a:highlight>
                  <a:srgbClr val="FFFF00"/>
                </a:highlight>
              </a:rPr>
              <a:t>(</a:t>
            </a:r>
            <a:r>
              <a:rPr lang="de-DE" dirty="0" err="1">
                <a:highlight>
                  <a:srgbClr val="FFFF00"/>
                </a:highlight>
              </a:rPr>
              <a:t>shapes.Circle</a:t>
            </a:r>
            <a:r>
              <a:rPr lang="de-DE" dirty="0">
                <a:highlight>
                  <a:srgbClr val="FFFF00"/>
                </a:highlight>
              </a:rPr>
              <a:t>(150,150,75,fillColor=</a:t>
            </a:r>
            <a:r>
              <a:rPr lang="de-DE" dirty="0" err="1">
                <a:highlight>
                  <a:srgbClr val="FFFF00"/>
                </a:highlight>
              </a:rPr>
              <a:t>colors.green</a:t>
            </a:r>
            <a:r>
              <a:rPr lang="de-DE" dirty="0">
                <a:highlight>
                  <a:srgbClr val="FFFF00"/>
                </a:highlight>
              </a:rPr>
              <a:t>))</a:t>
            </a:r>
          </a:p>
          <a:p>
            <a:r>
              <a:rPr lang="de-DE" dirty="0" err="1">
                <a:highlight>
                  <a:srgbClr val="FFFF00"/>
                </a:highlight>
              </a:rPr>
              <a:t>renderPM.drawToFile</a:t>
            </a:r>
            <a:r>
              <a:rPr lang="de-DE" dirty="0">
                <a:highlight>
                  <a:srgbClr val="FFFF00"/>
                </a:highlight>
              </a:rPr>
              <a:t>(drawing_obj,</a:t>
            </a:r>
            <a:r>
              <a:rPr lang="de-DE" i="1" dirty="0">
                <a:highlight>
                  <a:srgbClr val="FFFF00"/>
                </a:highlight>
              </a:rPr>
              <a:t>"tutorial37.</a:t>
            </a:r>
            <a:r>
              <a:rPr lang="de-DE" i="1" u="sng" dirty="0">
                <a:highlight>
                  <a:srgbClr val="FFFF00"/>
                </a:highlight>
              </a:rPr>
              <a:t>png</a:t>
            </a:r>
            <a:r>
              <a:rPr lang="de-DE" i="1" dirty="0">
                <a:highlight>
                  <a:srgbClr val="FFFF00"/>
                </a:highlight>
              </a:rPr>
              <a:t>"</a:t>
            </a:r>
            <a:r>
              <a:rPr lang="de-DE" dirty="0">
                <a:highlight>
                  <a:srgbClr val="FFFF00"/>
                </a:highlight>
              </a:rPr>
              <a:t>,</a:t>
            </a:r>
            <a:r>
              <a:rPr lang="de-DE" i="1" dirty="0">
                <a:highlight>
                  <a:srgbClr val="FFFF00"/>
                </a:highlight>
              </a:rPr>
              <a:t>"PNG"</a:t>
            </a:r>
            <a:r>
              <a:rPr lang="de-DE" dirty="0">
                <a:highlight>
                  <a:srgbClr val="FFFF00"/>
                </a:highlight>
              </a:rPr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export</a:t>
            </a:r>
            <a:r>
              <a:rPr lang="de-DE" sz="2400" dirty="0"/>
              <a:t> </a:t>
            </a:r>
            <a:r>
              <a:rPr lang="de-DE" sz="2400" dirty="0" err="1"/>
              <a:t>png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pdf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graphics</a:t>
            </a:r>
            <a:r>
              <a:rPr lang="de-DE" sz="2400" dirty="0"/>
              <a:t> :</a:t>
            </a:r>
            <a:r>
              <a:rPr lang="de-DE" sz="2400" dirty="0" err="1"/>
              <a:t>example</a:t>
            </a:r>
            <a:r>
              <a:rPr lang="de-DE" sz="2400" dirty="0"/>
              <a:t> 2</a:t>
            </a:r>
          </a:p>
          <a:p>
            <a:endParaRPr lang="de-DE" sz="8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reportlab.graphics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import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shapes,renderPM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reportlab.lib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import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colors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drawing_obj</a:t>
            </a:r>
            <a:r>
              <a:rPr lang="de-DE" dirty="0">
                <a:highlight>
                  <a:srgbClr val="FFFF00"/>
                </a:highlight>
              </a:rPr>
              <a:t>=</a:t>
            </a:r>
            <a:r>
              <a:rPr lang="de-DE" dirty="0" err="1">
                <a:highlight>
                  <a:srgbClr val="FFFF00"/>
                </a:highlight>
              </a:rPr>
              <a:t>shapes.Drawing</a:t>
            </a:r>
            <a:r>
              <a:rPr lang="de-DE" dirty="0">
                <a:highlight>
                  <a:srgbClr val="FFFF00"/>
                </a:highlight>
              </a:rPr>
              <a:t>(700,800)</a:t>
            </a:r>
          </a:p>
          <a:p>
            <a:r>
              <a:rPr lang="de-DE" dirty="0" err="1">
                <a:highlight>
                  <a:srgbClr val="FFFF00"/>
                </a:highlight>
              </a:rPr>
              <a:t>drawing_obj.add</a:t>
            </a:r>
            <a:r>
              <a:rPr lang="de-DE" dirty="0">
                <a:highlight>
                  <a:srgbClr val="FFFF00"/>
                </a:highlight>
              </a:rPr>
              <a:t>(</a:t>
            </a:r>
            <a:r>
              <a:rPr lang="de-DE" dirty="0" err="1">
                <a:highlight>
                  <a:srgbClr val="FFFF00"/>
                </a:highlight>
              </a:rPr>
              <a:t>shapes.Rect</a:t>
            </a:r>
            <a:r>
              <a:rPr lang="de-DE" dirty="0">
                <a:highlight>
                  <a:srgbClr val="FFFF00"/>
                </a:highlight>
              </a:rPr>
              <a:t>(20,20,300,300,fillColor=</a:t>
            </a:r>
            <a:r>
              <a:rPr lang="de-DE" dirty="0" err="1">
                <a:highlight>
                  <a:srgbClr val="FFFF00"/>
                </a:highlight>
              </a:rPr>
              <a:t>colors.green</a:t>
            </a:r>
            <a:r>
              <a:rPr lang="de-DE" dirty="0">
                <a:highlight>
                  <a:srgbClr val="FFFF00"/>
                </a:highlight>
              </a:rPr>
              <a:t>))</a:t>
            </a:r>
          </a:p>
          <a:p>
            <a:r>
              <a:rPr lang="de-DE" dirty="0" err="1">
                <a:highlight>
                  <a:srgbClr val="FFFF00"/>
                </a:highlight>
              </a:rPr>
              <a:t>renderPM.drawToFile</a:t>
            </a:r>
            <a:r>
              <a:rPr lang="de-DE" dirty="0">
                <a:highlight>
                  <a:srgbClr val="FFFF00"/>
                </a:highlight>
              </a:rPr>
              <a:t>(drawing_obj,</a:t>
            </a:r>
            <a:r>
              <a:rPr lang="de-DE" i="1" dirty="0">
                <a:highlight>
                  <a:srgbClr val="FFFF00"/>
                </a:highlight>
              </a:rPr>
              <a:t>"tutorial37.</a:t>
            </a:r>
            <a:r>
              <a:rPr lang="de-DE" i="1" u="sng" dirty="0">
                <a:highlight>
                  <a:srgbClr val="FFFF00"/>
                </a:highlight>
              </a:rPr>
              <a:t>png</a:t>
            </a:r>
            <a:r>
              <a:rPr lang="de-DE" i="1" dirty="0">
                <a:highlight>
                  <a:srgbClr val="FFFF00"/>
                </a:highlight>
              </a:rPr>
              <a:t>"</a:t>
            </a:r>
            <a:r>
              <a:rPr lang="de-DE" dirty="0">
                <a:highlight>
                  <a:srgbClr val="FFFF00"/>
                </a:highlight>
              </a:rPr>
              <a:t>,</a:t>
            </a:r>
            <a:r>
              <a:rPr lang="de-DE" i="1" dirty="0">
                <a:highlight>
                  <a:srgbClr val="FFFF00"/>
                </a:highlight>
              </a:rPr>
              <a:t>"PNG"</a:t>
            </a:r>
            <a:r>
              <a:rPr lang="de-DE" dirty="0">
                <a:highlight>
                  <a:srgbClr val="FFFF00"/>
                </a:highlight>
              </a:rPr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48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2020-01-15T16:06:03Z</dcterms:modified>
</cp:coreProperties>
</file>