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265" y="3890625"/>
            <a:ext cx="9922475" cy="360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barcode using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39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CODE39 BARCODE: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common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type </a:t>
            </a:r>
            <a:r>
              <a:rPr lang="de-DE" dirty="0" err="1">
                <a:highlight>
                  <a:srgbClr val="FFFF00"/>
                </a:highlight>
              </a:rPr>
              <a:t>used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various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labels</a:t>
            </a:r>
            <a:r>
              <a:rPr lang="de-DE" dirty="0">
                <a:highlight>
                  <a:srgbClr val="FFFF00"/>
                </a:highlight>
              </a:rPr>
              <a:t> such </a:t>
            </a:r>
            <a:r>
              <a:rPr lang="de-DE" dirty="0" err="1">
                <a:highlight>
                  <a:srgbClr val="FFFF00"/>
                </a:highlight>
              </a:rPr>
              <a:t>as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name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badges</a:t>
            </a:r>
            <a:r>
              <a:rPr lang="de-DE" dirty="0">
                <a:highlight>
                  <a:srgbClr val="FFFF00"/>
                </a:highlight>
              </a:rPr>
              <a:t>, </a:t>
            </a:r>
            <a:r>
              <a:rPr lang="de-DE" dirty="0" err="1">
                <a:highlight>
                  <a:srgbClr val="FFFF00"/>
                </a:highlight>
              </a:rPr>
              <a:t>inventory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industrial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applications</a:t>
            </a:r>
            <a:r>
              <a:rPr lang="de-DE" dirty="0">
                <a:highlight>
                  <a:srgbClr val="FFFF00"/>
                </a:highlight>
              </a:rPr>
              <a:t>. The </a:t>
            </a:r>
            <a:r>
              <a:rPr lang="de-DE" dirty="0" err="1">
                <a:highlight>
                  <a:srgbClr val="FFFF00"/>
                </a:highlight>
              </a:rPr>
              <a:t>symbology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consists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representing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numbers</a:t>
            </a:r>
            <a:r>
              <a:rPr lang="de-DE" dirty="0">
                <a:highlight>
                  <a:srgbClr val="FFFF00"/>
                </a:highlight>
              </a:rPr>
              <a:t> 0-9, </a:t>
            </a:r>
            <a:r>
              <a:rPr lang="de-DE" dirty="0" err="1">
                <a:highlight>
                  <a:srgbClr val="FFFF00"/>
                </a:highlight>
              </a:rPr>
              <a:t>upper-case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letters</a:t>
            </a:r>
            <a:r>
              <a:rPr lang="de-DE" dirty="0">
                <a:highlight>
                  <a:srgbClr val="FFFF00"/>
                </a:highlight>
              </a:rPr>
              <a:t> A-Z,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space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following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: – . $ / + %.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GENERATE CODE39 BARCODE: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reportlab.graphics.barcode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code39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</a:t>
            </a:r>
            <a:r>
              <a:rPr lang="de-DE" u="sng" dirty="0" err="1"/>
              <a:t>Paragraph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"tutorial39.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codetext</a:t>
            </a:r>
            <a:r>
              <a:rPr lang="de-DE" dirty="0"/>
              <a:t>=</a:t>
            </a:r>
            <a:r>
              <a:rPr lang="de-DE" i="1" dirty="0"/>
              <a:t>"-paste-</a:t>
            </a:r>
            <a:r>
              <a:rPr lang="de-DE" i="1" u="sng" dirty="0" err="1"/>
              <a:t>colgatemax</a:t>
            </a:r>
            <a:r>
              <a:rPr lang="de-DE" i="1" dirty="0"/>
              <a:t> white-100gm-5usd-"</a:t>
            </a:r>
            <a:endParaRPr lang="de-DE" dirty="0"/>
          </a:p>
          <a:p>
            <a:r>
              <a:rPr lang="de-DE" dirty="0" err="1"/>
              <a:t>code</a:t>
            </a:r>
            <a:r>
              <a:rPr lang="de-DE" dirty="0"/>
              <a:t>=code39.Standard39(</a:t>
            </a:r>
            <a:r>
              <a:rPr lang="de-DE" dirty="0" err="1"/>
              <a:t>codetext,barHeight</a:t>
            </a:r>
            <a:r>
              <a:rPr lang="de-DE" dirty="0"/>
              <a:t>=50)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2020-01-18T06:40:07Z</dcterms:modified>
</cp:coreProperties>
</file>