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435" r:id="rId5"/>
    <p:sldId id="2436" r:id="rId6"/>
    <p:sldId id="243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1/18/20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1/18/20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92301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373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703" y="3262184"/>
            <a:ext cx="10219037" cy="98854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 COMPLETE TUTORIAL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How to generate barcode for inventory list using </a:t>
            </a:r>
            <a:r>
              <a:rPr lang="en-US" sz="2800" b="1" cap="all" spc="300" dirty="0" err="1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</a:t>
            </a:r>
            <a:endParaRPr lang="en-US" sz="2800" b="1" cap="all" spc="300" dirty="0">
              <a:solidFill>
                <a:schemeClr val="tx1"/>
              </a:solidFill>
              <a:highlight>
                <a:srgbClr val="FF0000"/>
              </a:highlight>
              <a:latin typeface="+mj-lt"/>
              <a:ea typeface="+mj-ea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Tutorial 40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23568"/>
            <a:ext cx="116503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CODE39 BARCODE: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r>
              <a:rPr lang="de-DE" b="1" dirty="0">
                <a:highlight>
                  <a:srgbClr val="FFFF00"/>
                </a:highlight>
              </a:rPr>
              <a:t>Code 39</a:t>
            </a:r>
            <a:r>
              <a:rPr lang="de-DE" dirty="0">
                <a:highlight>
                  <a:srgbClr val="FFFF00"/>
                </a:highlight>
              </a:rPr>
              <a:t> </a:t>
            </a:r>
            <a:r>
              <a:rPr lang="de-DE" dirty="0" err="1">
                <a:highlight>
                  <a:srgbClr val="FFFF00"/>
                </a:highlight>
              </a:rPr>
              <a:t>is</a:t>
            </a:r>
            <a:r>
              <a:rPr lang="de-DE" dirty="0">
                <a:highlight>
                  <a:srgbClr val="FFFF00"/>
                </a:highlight>
              </a:rPr>
              <a:t> a </a:t>
            </a:r>
            <a:r>
              <a:rPr lang="de-DE" dirty="0" err="1">
                <a:highlight>
                  <a:srgbClr val="FFFF00"/>
                </a:highlight>
              </a:rPr>
              <a:t>common</a:t>
            </a:r>
            <a:r>
              <a:rPr lang="de-DE" dirty="0">
                <a:highlight>
                  <a:srgbClr val="FFFF00"/>
                </a:highlight>
              </a:rPr>
              <a:t> </a:t>
            </a:r>
            <a:r>
              <a:rPr lang="de-DE" b="1" dirty="0" err="1">
                <a:highlight>
                  <a:srgbClr val="FFFF00"/>
                </a:highlight>
              </a:rPr>
              <a:t>barcode</a:t>
            </a:r>
            <a:r>
              <a:rPr lang="de-DE" dirty="0">
                <a:highlight>
                  <a:srgbClr val="FFFF00"/>
                </a:highlight>
              </a:rPr>
              <a:t> type </a:t>
            </a:r>
            <a:r>
              <a:rPr lang="de-DE" dirty="0" err="1">
                <a:highlight>
                  <a:srgbClr val="FFFF00"/>
                </a:highlight>
              </a:rPr>
              <a:t>used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for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various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labels</a:t>
            </a:r>
            <a:r>
              <a:rPr lang="de-DE" dirty="0">
                <a:highlight>
                  <a:srgbClr val="FFFF00"/>
                </a:highlight>
              </a:rPr>
              <a:t> such </a:t>
            </a:r>
            <a:r>
              <a:rPr lang="de-DE" dirty="0" err="1">
                <a:highlight>
                  <a:srgbClr val="FFFF00"/>
                </a:highlight>
              </a:rPr>
              <a:t>as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name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badges</a:t>
            </a:r>
            <a:r>
              <a:rPr lang="de-DE" dirty="0">
                <a:highlight>
                  <a:srgbClr val="FFFF00"/>
                </a:highlight>
              </a:rPr>
              <a:t>, </a:t>
            </a:r>
            <a:r>
              <a:rPr lang="de-DE" dirty="0" err="1">
                <a:highlight>
                  <a:srgbClr val="FFFF00"/>
                </a:highlight>
              </a:rPr>
              <a:t>inventory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and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industrial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applications</a:t>
            </a:r>
            <a:r>
              <a:rPr lang="de-DE" dirty="0">
                <a:highlight>
                  <a:srgbClr val="FFFF00"/>
                </a:highlight>
              </a:rPr>
              <a:t>. The </a:t>
            </a:r>
            <a:r>
              <a:rPr lang="de-DE" dirty="0" err="1">
                <a:highlight>
                  <a:srgbClr val="FFFF00"/>
                </a:highlight>
              </a:rPr>
              <a:t>symbology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of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the</a:t>
            </a:r>
            <a:r>
              <a:rPr lang="de-DE" dirty="0">
                <a:highlight>
                  <a:srgbClr val="FFFF00"/>
                </a:highlight>
              </a:rPr>
              <a:t> </a:t>
            </a:r>
            <a:r>
              <a:rPr lang="de-DE" b="1" dirty="0">
                <a:highlight>
                  <a:srgbClr val="FFFF00"/>
                </a:highlight>
              </a:rPr>
              <a:t>Code 39</a:t>
            </a:r>
            <a:r>
              <a:rPr lang="de-DE" dirty="0">
                <a:highlight>
                  <a:srgbClr val="FFFF00"/>
                </a:highlight>
              </a:rPr>
              <a:t> </a:t>
            </a:r>
            <a:r>
              <a:rPr lang="de-DE" dirty="0" err="1">
                <a:highlight>
                  <a:srgbClr val="FFFF00"/>
                </a:highlight>
              </a:rPr>
              <a:t>character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set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consists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of</a:t>
            </a:r>
            <a:r>
              <a:rPr lang="de-DE" dirty="0">
                <a:highlight>
                  <a:srgbClr val="FFFF00"/>
                </a:highlight>
              </a:rPr>
              <a:t> </a:t>
            </a:r>
            <a:r>
              <a:rPr lang="de-DE" b="1" dirty="0" err="1">
                <a:highlight>
                  <a:srgbClr val="FFFF00"/>
                </a:highlight>
              </a:rPr>
              <a:t>barcode</a:t>
            </a:r>
            <a:r>
              <a:rPr lang="de-DE" dirty="0">
                <a:highlight>
                  <a:srgbClr val="FFFF00"/>
                </a:highlight>
              </a:rPr>
              <a:t> </a:t>
            </a:r>
            <a:r>
              <a:rPr lang="de-DE" dirty="0" err="1">
                <a:highlight>
                  <a:srgbClr val="FFFF00"/>
                </a:highlight>
              </a:rPr>
              <a:t>symbols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representing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numbers</a:t>
            </a:r>
            <a:r>
              <a:rPr lang="de-DE" dirty="0">
                <a:highlight>
                  <a:srgbClr val="FFFF00"/>
                </a:highlight>
              </a:rPr>
              <a:t> 0-9, </a:t>
            </a:r>
            <a:r>
              <a:rPr lang="de-DE" dirty="0" err="1">
                <a:highlight>
                  <a:srgbClr val="FFFF00"/>
                </a:highlight>
              </a:rPr>
              <a:t>upper-case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letters</a:t>
            </a:r>
            <a:r>
              <a:rPr lang="de-DE" dirty="0">
                <a:highlight>
                  <a:srgbClr val="FFFF00"/>
                </a:highlight>
              </a:rPr>
              <a:t> A-Z, </a:t>
            </a:r>
            <a:r>
              <a:rPr lang="de-DE" dirty="0" err="1">
                <a:highlight>
                  <a:srgbClr val="FFFF00"/>
                </a:highlight>
              </a:rPr>
              <a:t>the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space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character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and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the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following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symbols</a:t>
            </a:r>
            <a:r>
              <a:rPr lang="de-DE" dirty="0">
                <a:highlight>
                  <a:srgbClr val="FFFF00"/>
                </a:highlight>
              </a:rPr>
              <a:t>: – . $ / + %.</a:t>
            </a:r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722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23568"/>
            <a:ext cx="11650363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HOW TO GENERATE CODE39 BARCODE FOR INVENTORY LIST FROM </a:t>
            </a:r>
            <a:r>
              <a:rPr lang="de-DE" sz="2400"/>
              <a:t>CSV:</a:t>
            </a:r>
          </a:p>
          <a:p>
            <a:endParaRPr lang="de-DE" sz="2400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reportlab.platypus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Paragraph,SimpleDocTemplate,Spacer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reportlab.graphics.barcode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code39</a:t>
            </a:r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reportlab.lib.styles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getSampleStyleSheet</a:t>
            </a:r>
            <a:endParaRPr lang="de-DE" dirty="0"/>
          </a:p>
          <a:p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csv</a:t>
            </a:r>
            <a:endParaRPr lang="de-DE" dirty="0"/>
          </a:p>
          <a:p>
            <a:r>
              <a:rPr lang="de-DE" dirty="0" err="1"/>
              <a:t>styles</a:t>
            </a:r>
            <a:r>
              <a:rPr lang="de-DE" dirty="0"/>
              <a:t>=</a:t>
            </a:r>
            <a:r>
              <a:rPr lang="de-DE" dirty="0" err="1"/>
              <a:t>getSampleStyleSheet</a:t>
            </a:r>
            <a:r>
              <a:rPr lang="de-DE" dirty="0"/>
              <a:t>()</a:t>
            </a:r>
          </a:p>
          <a:p>
            <a:r>
              <a:rPr lang="de-DE" dirty="0" err="1"/>
              <a:t>with</a:t>
            </a:r>
            <a:r>
              <a:rPr lang="de-DE" dirty="0"/>
              <a:t> open(</a:t>
            </a:r>
            <a:r>
              <a:rPr lang="de-DE" i="1" dirty="0"/>
              <a:t>"</a:t>
            </a:r>
            <a:r>
              <a:rPr lang="de-DE" i="1" dirty="0" err="1"/>
              <a:t>data.csv</a:t>
            </a:r>
            <a:r>
              <a:rPr lang="de-DE" i="1" dirty="0"/>
              <a:t>"</a:t>
            </a:r>
            <a:r>
              <a:rPr lang="de-DE" dirty="0"/>
              <a:t>)</a:t>
            </a:r>
            <a:r>
              <a:rPr lang="de-DE" dirty="0" err="1"/>
              <a:t>as</a:t>
            </a:r>
            <a:r>
              <a:rPr lang="de-DE" dirty="0"/>
              <a:t> f1:</a:t>
            </a:r>
          </a:p>
          <a:p>
            <a:r>
              <a:rPr lang="de-DE" dirty="0"/>
              <a:t>    </a:t>
            </a:r>
            <a:r>
              <a:rPr lang="de-DE" dirty="0" err="1"/>
              <a:t>datarow</a:t>
            </a:r>
            <a:r>
              <a:rPr lang="de-DE" dirty="0"/>
              <a:t>=</a:t>
            </a:r>
            <a:r>
              <a:rPr lang="de-DE" dirty="0" err="1"/>
              <a:t>csv.reader</a:t>
            </a:r>
            <a:r>
              <a:rPr lang="de-DE" dirty="0"/>
              <a:t>(f1,delimiter=</a:t>
            </a:r>
            <a:r>
              <a:rPr lang="de-DE" i="1" dirty="0"/>
              <a:t>","</a:t>
            </a:r>
            <a:r>
              <a:rPr lang="de-DE" dirty="0"/>
              <a:t>)</a:t>
            </a:r>
          </a:p>
          <a:p>
            <a:r>
              <a:rPr lang="de-DE" dirty="0"/>
              <a:t>   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row</a:t>
            </a:r>
            <a:r>
              <a:rPr lang="de-DE" dirty="0"/>
              <a:t> in </a:t>
            </a:r>
            <a:r>
              <a:rPr lang="de-DE" dirty="0" err="1"/>
              <a:t>datarow</a:t>
            </a:r>
            <a:r>
              <a:rPr lang="de-DE" dirty="0"/>
              <a:t>:</a:t>
            </a:r>
          </a:p>
          <a:p>
            <a:r>
              <a:rPr lang="de-DE" dirty="0"/>
              <a:t>        </a:t>
            </a:r>
            <a:r>
              <a:rPr lang="de-DE" dirty="0" err="1"/>
              <a:t>pdf</a:t>
            </a:r>
            <a:r>
              <a:rPr lang="de-DE" dirty="0"/>
              <a:t>=</a:t>
            </a:r>
            <a:r>
              <a:rPr lang="de-DE" dirty="0" err="1"/>
              <a:t>SimpleDocTemplate</a:t>
            </a:r>
            <a:r>
              <a:rPr lang="de-DE" dirty="0"/>
              <a:t>(</a:t>
            </a:r>
            <a:r>
              <a:rPr lang="de-DE" dirty="0" err="1"/>
              <a:t>row</a:t>
            </a:r>
            <a:r>
              <a:rPr lang="de-DE" dirty="0"/>
              <a:t>[0]+</a:t>
            </a:r>
            <a:r>
              <a:rPr lang="de-DE" i="1" dirty="0"/>
              <a:t>"-"</a:t>
            </a:r>
            <a:r>
              <a:rPr lang="de-DE" dirty="0"/>
              <a:t>+</a:t>
            </a:r>
            <a:r>
              <a:rPr lang="de-DE" dirty="0" err="1"/>
              <a:t>row</a:t>
            </a:r>
            <a:r>
              <a:rPr lang="de-DE" dirty="0"/>
              <a:t>[1]+</a:t>
            </a:r>
            <a:r>
              <a:rPr lang="de-DE" i="1" dirty="0"/>
              <a:t>"-"</a:t>
            </a:r>
            <a:r>
              <a:rPr lang="de-DE" dirty="0"/>
              <a:t>+</a:t>
            </a:r>
            <a:r>
              <a:rPr lang="de-DE" dirty="0" err="1"/>
              <a:t>row</a:t>
            </a:r>
            <a:r>
              <a:rPr lang="de-DE" dirty="0"/>
              <a:t>[2]+</a:t>
            </a:r>
            <a:r>
              <a:rPr lang="de-DE" i="1" dirty="0"/>
              <a:t>".</a:t>
            </a:r>
            <a:r>
              <a:rPr lang="de-DE" i="1" u="sng" dirty="0" err="1"/>
              <a:t>pdf</a:t>
            </a:r>
            <a:r>
              <a:rPr lang="de-DE" i="1" dirty="0"/>
              <a:t>"</a:t>
            </a:r>
            <a:r>
              <a:rPr lang="de-DE" dirty="0"/>
              <a:t>)</a:t>
            </a:r>
          </a:p>
          <a:p>
            <a:r>
              <a:rPr lang="de-DE" dirty="0"/>
              <a:t>        </a:t>
            </a:r>
            <a:r>
              <a:rPr lang="de-DE" dirty="0" err="1"/>
              <a:t>flow_obj</a:t>
            </a:r>
            <a:r>
              <a:rPr lang="de-DE" dirty="0"/>
              <a:t>=[]</a:t>
            </a:r>
          </a:p>
          <a:p>
            <a:r>
              <a:rPr lang="de-DE" dirty="0"/>
              <a:t>        </a:t>
            </a:r>
            <a:r>
              <a:rPr lang="de-DE" dirty="0" err="1"/>
              <a:t>barcode_text</a:t>
            </a:r>
            <a:r>
              <a:rPr lang="de-DE" dirty="0"/>
              <a:t>=</a:t>
            </a:r>
            <a:r>
              <a:rPr lang="de-DE" i="1" dirty="0"/>
              <a:t>"-"</a:t>
            </a:r>
            <a:r>
              <a:rPr lang="de-DE" dirty="0"/>
              <a:t>+</a:t>
            </a:r>
            <a:r>
              <a:rPr lang="de-DE" dirty="0" err="1"/>
              <a:t>row</a:t>
            </a:r>
            <a:r>
              <a:rPr lang="de-DE" dirty="0"/>
              <a:t>[0]+</a:t>
            </a:r>
            <a:r>
              <a:rPr lang="de-DE" i="1" dirty="0"/>
              <a:t>"-"</a:t>
            </a:r>
            <a:r>
              <a:rPr lang="de-DE" dirty="0"/>
              <a:t>+</a:t>
            </a:r>
            <a:r>
              <a:rPr lang="de-DE" dirty="0" err="1"/>
              <a:t>row</a:t>
            </a:r>
            <a:r>
              <a:rPr lang="de-DE" dirty="0"/>
              <a:t>[1]+</a:t>
            </a:r>
            <a:r>
              <a:rPr lang="de-DE" i="1" dirty="0"/>
              <a:t>"-"</a:t>
            </a:r>
            <a:r>
              <a:rPr lang="de-DE" dirty="0"/>
              <a:t>+</a:t>
            </a:r>
            <a:r>
              <a:rPr lang="de-DE" dirty="0" err="1"/>
              <a:t>row</a:t>
            </a:r>
            <a:r>
              <a:rPr lang="de-DE" dirty="0"/>
              <a:t>[2]+</a:t>
            </a:r>
            <a:r>
              <a:rPr lang="de-DE" i="1" dirty="0"/>
              <a:t>"-"</a:t>
            </a:r>
            <a:r>
              <a:rPr lang="de-DE" dirty="0"/>
              <a:t>+</a:t>
            </a:r>
            <a:r>
              <a:rPr lang="de-DE" dirty="0" err="1"/>
              <a:t>row</a:t>
            </a:r>
            <a:r>
              <a:rPr lang="de-DE" dirty="0"/>
              <a:t>[3]+</a:t>
            </a:r>
            <a:r>
              <a:rPr lang="de-DE" i="1" dirty="0"/>
              <a:t>"-"</a:t>
            </a:r>
            <a:r>
              <a:rPr lang="de-DE" dirty="0"/>
              <a:t>+</a:t>
            </a:r>
            <a:r>
              <a:rPr lang="de-DE" dirty="0" err="1"/>
              <a:t>row</a:t>
            </a:r>
            <a:r>
              <a:rPr lang="de-DE" dirty="0"/>
              <a:t>[4]+</a:t>
            </a:r>
            <a:r>
              <a:rPr lang="de-DE" i="1" dirty="0"/>
              <a:t>"-"</a:t>
            </a:r>
            <a:endParaRPr lang="de-DE" dirty="0"/>
          </a:p>
          <a:p>
            <a:r>
              <a:rPr lang="de-DE" dirty="0"/>
              <a:t>        </a:t>
            </a:r>
            <a:r>
              <a:rPr lang="de-DE" dirty="0" err="1"/>
              <a:t>barcode</a:t>
            </a:r>
            <a:r>
              <a:rPr lang="de-DE" dirty="0"/>
              <a:t>=code39.Standard39(</a:t>
            </a:r>
            <a:r>
              <a:rPr lang="de-DE" dirty="0" err="1"/>
              <a:t>barcode_text</a:t>
            </a:r>
            <a:r>
              <a:rPr lang="de-DE" dirty="0"/>
              <a:t>)</a:t>
            </a:r>
          </a:p>
          <a:p>
            <a:r>
              <a:rPr lang="de-DE" dirty="0"/>
              <a:t>        </a:t>
            </a:r>
            <a:r>
              <a:rPr lang="de-DE" dirty="0" err="1"/>
              <a:t>flow_obj.append</a:t>
            </a:r>
            <a:r>
              <a:rPr lang="de-DE" dirty="0"/>
              <a:t>(</a:t>
            </a:r>
            <a:r>
              <a:rPr lang="de-DE" dirty="0" err="1"/>
              <a:t>barcode</a:t>
            </a:r>
            <a:r>
              <a:rPr lang="de-DE" dirty="0"/>
              <a:t>)</a:t>
            </a:r>
          </a:p>
          <a:p>
            <a:r>
              <a:rPr lang="de-DE" dirty="0"/>
              <a:t>        </a:t>
            </a:r>
            <a:r>
              <a:rPr lang="de-DE" dirty="0" err="1"/>
              <a:t>flow_obj.append</a:t>
            </a:r>
            <a:r>
              <a:rPr lang="de-DE" dirty="0"/>
              <a:t>(</a:t>
            </a:r>
            <a:r>
              <a:rPr lang="de-DE" dirty="0" err="1"/>
              <a:t>Spacer</a:t>
            </a:r>
            <a:r>
              <a:rPr lang="de-DE" dirty="0"/>
              <a:t>(1,10))</a:t>
            </a:r>
          </a:p>
          <a:p>
            <a:r>
              <a:rPr lang="de-DE" dirty="0"/>
              <a:t>        </a:t>
            </a:r>
            <a:r>
              <a:rPr lang="de-DE" dirty="0" err="1"/>
              <a:t>text</a:t>
            </a:r>
            <a:r>
              <a:rPr lang="de-DE" dirty="0"/>
              <a:t>=</a:t>
            </a:r>
            <a:r>
              <a:rPr lang="de-DE" dirty="0" err="1"/>
              <a:t>row</a:t>
            </a:r>
            <a:r>
              <a:rPr lang="de-DE" dirty="0"/>
              <a:t>[0]+</a:t>
            </a:r>
            <a:r>
              <a:rPr lang="de-DE" i="1" dirty="0"/>
              <a:t>"-"</a:t>
            </a:r>
            <a:r>
              <a:rPr lang="de-DE" dirty="0"/>
              <a:t>+</a:t>
            </a:r>
            <a:r>
              <a:rPr lang="de-DE" dirty="0" err="1"/>
              <a:t>row</a:t>
            </a:r>
            <a:r>
              <a:rPr lang="de-DE" dirty="0"/>
              <a:t>[1]+</a:t>
            </a:r>
            <a:r>
              <a:rPr lang="de-DE" i="1" dirty="0"/>
              <a:t>"-"</a:t>
            </a:r>
            <a:r>
              <a:rPr lang="de-DE" dirty="0"/>
              <a:t>+</a:t>
            </a:r>
            <a:r>
              <a:rPr lang="de-DE" dirty="0" err="1"/>
              <a:t>row</a:t>
            </a:r>
            <a:r>
              <a:rPr lang="de-DE" dirty="0"/>
              <a:t>[2]</a:t>
            </a:r>
          </a:p>
          <a:p>
            <a:r>
              <a:rPr lang="de-DE" dirty="0"/>
              <a:t>        </a:t>
            </a:r>
            <a:r>
              <a:rPr lang="de-DE" dirty="0" err="1"/>
              <a:t>ptext</a:t>
            </a:r>
            <a:r>
              <a:rPr lang="de-DE" dirty="0"/>
              <a:t>=Paragraph(</a:t>
            </a:r>
            <a:r>
              <a:rPr lang="de-DE" dirty="0" err="1"/>
              <a:t>text,style</a:t>
            </a:r>
            <a:r>
              <a:rPr lang="de-DE" dirty="0"/>
              <a:t>=</a:t>
            </a:r>
            <a:r>
              <a:rPr lang="de-DE" dirty="0" err="1"/>
              <a:t>styles</a:t>
            </a:r>
            <a:r>
              <a:rPr lang="de-DE" dirty="0"/>
              <a:t>[</a:t>
            </a:r>
            <a:r>
              <a:rPr lang="de-DE" i="1" dirty="0"/>
              <a:t>"Normal"</a:t>
            </a:r>
            <a:r>
              <a:rPr lang="de-DE" dirty="0"/>
              <a:t>])</a:t>
            </a:r>
          </a:p>
          <a:p>
            <a:r>
              <a:rPr lang="de-DE" dirty="0"/>
              <a:t>        </a:t>
            </a:r>
            <a:r>
              <a:rPr lang="de-DE" dirty="0" err="1"/>
              <a:t>flow_obj.append</a:t>
            </a:r>
            <a:r>
              <a:rPr lang="de-DE" dirty="0"/>
              <a:t>(</a:t>
            </a:r>
            <a:r>
              <a:rPr lang="de-DE" dirty="0" err="1"/>
              <a:t>ptext</a:t>
            </a:r>
            <a:r>
              <a:rPr lang="de-DE" dirty="0"/>
              <a:t>)</a:t>
            </a:r>
          </a:p>
          <a:p>
            <a:r>
              <a:rPr lang="de-DE" dirty="0"/>
              <a:t>        </a:t>
            </a:r>
            <a:r>
              <a:rPr lang="de-DE" dirty="0" err="1"/>
              <a:t>pdf.build</a:t>
            </a:r>
            <a:r>
              <a:rPr lang="de-DE" dirty="0"/>
              <a:t>(</a:t>
            </a:r>
            <a:r>
              <a:rPr lang="de-DE" dirty="0" err="1"/>
              <a:t>flow_obj</a:t>
            </a:r>
            <a:r>
              <a:rPr lang="de-DE" dirty="0"/>
              <a:t>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7107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Macintosh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Gill Sans</vt:lpstr>
      <vt:lpstr>Office Theme</vt:lpstr>
      <vt:lpstr>TOTAL TECHNOLOGY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2020-01-18T07:33:51Z</dcterms:modified>
</cp:coreProperties>
</file>