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437" r:id="rId6"/>
    <p:sldId id="2439" r:id="rId7"/>
    <p:sldId id="2438" r:id="rId8"/>
    <p:sldId id="24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qrcode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qrcod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QR code in pdf file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41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GENEATE QR CODE IN PDF FILE: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reportlab.graphics.barcode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qr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shapes,renderPDF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"tutorial41.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www.totaltechnologyabcd.com</a:t>
            </a:r>
            <a:r>
              <a:rPr lang="de-DE" i="1" dirty="0"/>
              <a:t>"</a:t>
            </a:r>
            <a:endParaRPr lang="de-DE" dirty="0"/>
          </a:p>
          <a:p>
            <a:r>
              <a:rPr lang="de-DE" dirty="0" err="1"/>
              <a:t>qrcode</a:t>
            </a:r>
            <a:r>
              <a:rPr lang="de-DE" dirty="0"/>
              <a:t>=</a:t>
            </a:r>
            <a:r>
              <a:rPr lang="de-DE" dirty="0" err="1"/>
              <a:t>qr.QrCodeWidget</a:t>
            </a:r>
            <a:r>
              <a:rPr lang="de-DE" dirty="0"/>
              <a:t>(</a:t>
            </a:r>
            <a:r>
              <a:rPr lang="de-DE" dirty="0" err="1"/>
              <a:t>text</a:t>
            </a:r>
            <a:r>
              <a:rPr lang="de-DE" dirty="0"/>
              <a:t>)</a:t>
            </a:r>
          </a:p>
          <a:p>
            <a:r>
              <a:rPr lang="de-DE" dirty="0" err="1"/>
              <a:t>drawing_obj</a:t>
            </a:r>
            <a:r>
              <a:rPr lang="de-DE" dirty="0"/>
              <a:t>=</a:t>
            </a:r>
            <a:r>
              <a:rPr lang="de-DE" dirty="0" err="1"/>
              <a:t>shapes.Drawing</a:t>
            </a:r>
            <a:r>
              <a:rPr lang="de-DE" dirty="0"/>
              <a:t>()</a:t>
            </a:r>
          </a:p>
          <a:p>
            <a:r>
              <a:rPr lang="de-DE" dirty="0" err="1"/>
              <a:t>drawing_obj.add</a:t>
            </a:r>
            <a:r>
              <a:rPr lang="de-DE" dirty="0"/>
              <a:t>(</a:t>
            </a:r>
            <a:r>
              <a:rPr lang="de-DE" dirty="0" err="1"/>
              <a:t>qrcode</a:t>
            </a:r>
            <a:r>
              <a:rPr lang="de-DE" dirty="0"/>
              <a:t>)</a:t>
            </a:r>
          </a:p>
          <a:p>
            <a:r>
              <a:rPr lang="de-DE" dirty="0" err="1"/>
              <a:t>renderPDF.draw</a:t>
            </a:r>
            <a:r>
              <a:rPr lang="de-DE" dirty="0"/>
              <a:t>(drawing_obj,pdf,200,200)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GENEATE QR CODE AND EXPORT AS PNG: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reportlab.graphics.barcode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qr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shapes,renderPM</a:t>
            </a:r>
            <a:endParaRPr lang="de-DE" dirty="0"/>
          </a:p>
          <a:p>
            <a:r>
              <a:rPr lang="de-DE" dirty="0" err="1"/>
              <a:t>drawing_obj</a:t>
            </a:r>
            <a:r>
              <a:rPr lang="de-DE" dirty="0"/>
              <a:t>=</a:t>
            </a:r>
            <a:r>
              <a:rPr lang="de-DE" dirty="0" err="1"/>
              <a:t>shapes.Drawing</a:t>
            </a:r>
            <a:r>
              <a:rPr lang="de-DE" dirty="0"/>
              <a:t>(500,500)</a:t>
            </a:r>
          </a:p>
          <a:p>
            <a:r>
              <a:rPr lang="de-DE" dirty="0" err="1"/>
              <a:t>code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www.totaltechnoogy.com</a:t>
            </a:r>
            <a:r>
              <a:rPr lang="de-DE" i="1" dirty="0"/>
              <a:t>"</a:t>
            </a:r>
            <a:endParaRPr lang="de-DE" dirty="0"/>
          </a:p>
          <a:p>
            <a:r>
              <a:rPr lang="de-DE" dirty="0" err="1"/>
              <a:t>qrcode</a:t>
            </a:r>
            <a:r>
              <a:rPr lang="de-DE" dirty="0"/>
              <a:t>=</a:t>
            </a:r>
            <a:r>
              <a:rPr lang="de-DE" dirty="0" err="1"/>
              <a:t>qr.QrCodeWidget</a:t>
            </a:r>
            <a:r>
              <a:rPr lang="de-DE" dirty="0"/>
              <a:t>(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 err="1"/>
              <a:t>qrcode.barWidth</a:t>
            </a:r>
            <a:r>
              <a:rPr lang="de-DE" dirty="0"/>
              <a:t>=200</a:t>
            </a:r>
          </a:p>
          <a:p>
            <a:r>
              <a:rPr lang="de-DE" dirty="0" err="1"/>
              <a:t>drawing_obj.add</a:t>
            </a:r>
            <a:r>
              <a:rPr lang="de-DE" dirty="0"/>
              <a:t>(</a:t>
            </a:r>
            <a:r>
              <a:rPr lang="de-DE" dirty="0" err="1"/>
              <a:t>qrcode</a:t>
            </a:r>
            <a:r>
              <a:rPr lang="de-DE" dirty="0"/>
              <a:t>)</a:t>
            </a:r>
          </a:p>
          <a:p>
            <a:r>
              <a:rPr lang="de-DE" dirty="0" err="1"/>
              <a:t>renderPM.drawToFile</a:t>
            </a:r>
            <a:r>
              <a:rPr lang="de-DE" dirty="0"/>
              <a:t>(</a:t>
            </a:r>
            <a:r>
              <a:rPr lang="de-DE" dirty="0" err="1"/>
              <a:t>drawing_obj</a:t>
            </a:r>
            <a:r>
              <a:rPr lang="de-DE" dirty="0"/>
              <a:t>, </a:t>
            </a:r>
            <a:r>
              <a:rPr lang="de-DE" dirty="0" err="1"/>
              <a:t>fn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roni.png</a:t>
            </a:r>
            <a:r>
              <a:rPr lang="de-DE" i="1" dirty="0"/>
              <a:t>"</a:t>
            </a:r>
            <a:r>
              <a:rPr lang="de-DE" dirty="0"/>
              <a:t> 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505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GENEATE QR CODE USING PYTHON QRCODE PACKAGE (</a:t>
            </a:r>
            <a:r>
              <a:rPr lang="de-DE" sz="2400" dirty="0">
                <a:hlinkClick r:id="rId2"/>
              </a:rPr>
              <a:t>https://pypi.org/project/qrcode/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platypus</a:t>
            </a:r>
            <a:r>
              <a:rPr lang="de-DE" sz="2400" dirty="0"/>
              <a:t> </a:t>
            </a:r>
            <a:r>
              <a:rPr lang="de-DE" sz="2400" dirty="0" err="1"/>
              <a:t>flowable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qrcode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SimpleDocTemplate,Image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"tutorial41_1.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code</a:t>
            </a:r>
            <a:r>
              <a:rPr lang="de-DE" dirty="0"/>
              <a:t>=</a:t>
            </a:r>
            <a:r>
              <a:rPr lang="de-DE" i="1" dirty="0"/>
              <a:t>"www.totaltechnoogy123456.</a:t>
            </a:r>
            <a:r>
              <a:rPr lang="de-DE" i="1" u="sng" dirty="0"/>
              <a:t>com</a:t>
            </a:r>
            <a:r>
              <a:rPr lang="de-DE" i="1" dirty="0"/>
              <a:t>"</a:t>
            </a:r>
            <a:endParaRPr lang="de-DE" dirty="0"/>
          </a:p>
          <a:p>
            <a:r>
              <a:rPr lang="de-DE" dirty="0" err="1"/>
              <a:t>qrcode</a:t>
            </a:r>
            <a:r>
              <a:rPr lang="de-DE" dirty="0"/>
              <a:t>=</a:t>
            </a:r>
            <a:r>
              <a:rPr lang="de-DE" dirty="0" err="1"/>
              <a:t>qrcode.make</a:t>
            </a:r>
            <a:r>
              <a:rPr lang="de-DE" dirty="0"/>
              <a:t>(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 err="1"/>
              <a:t>qrcode.save</a:t>
            </a:r>
            <a:r>
              <a:rPr lang="de-DE" dirty="0"/>
              <a:t>(</a:t>
            </a:r>
            <a:r>
              <a:rPr lang="de-DE" i="1" dirty="0"/>
              <a:t>"roni1.</a:t>
            </a:r>
            <a:r>
              <a:rPr lang="de-DE" i="1" u="sng" dirty="0"/>
              <a:t>png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image</a:t>
            </a:r>
            <a:r>
              <a:rPr lang="de-DE" dirty="0"/>
              <a:t>=Image(</a:t>
            </a:r>
            <a:r>
              <a:rPr lang="de-DE" i="1" dirty="0"/>
              <a:t>"</a:t>
            </a:r>
            <a:r>
              <a:rPr lang="de-DE" i="1" dirty="0" err="1"/>
              <a:t>roni.png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image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endParaRPr lang="de-DE" dirty="0"/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008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GENEATE QR CODE USING PYTHON QRCODE PACKAGE (</a:t>
            </a:r>
            <a:r>
              <a:rPr lang="de-DE" sz="2400" dirty="0">
                <a:hlinkClick r:id="rId2"/>
              </a:rPr>
              <a:t>https://pypi.org/project/qrcode/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canvas</a:t>
            </a:r>
            <a:endParaRPr lang="de-DE" sz="2400" dirty="0"/>
          </a:p>
          <a:p>
            <a:endParaRPr lang="de-DE" sz="2400" dirty="0"/>
          </a:p>
          <a:p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qrcode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SimpleDocTemplate</a:t>
            </a:r>
            <a:r>
              <a:rPr lang="de-DE" dirty="0" err="1"/>
              <a:t>,</a:t>
            </a:r>
            <a:r>
              <a:rPr lang="de-DE" u="sng" dirty="0" err="1"/>
              <a:t>Image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getSampleStyleSheet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"tutorial41_1.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pdf.translate</a:t>
            </a:r>
            <a:r>
              <a:rPr lang="de-DE" dirty="0"/>
              <a:t>(</a:t>
            </a:r>
            <a:r>
              <a:rPr lang="de-DE" dirty="0" err="1"/>
              <a:t>cm,cm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code</a:t>
            </a:r>
            <a:r>
              <a:rPr lang="de-DE" dirty="0"/>
              <a:t>=</a:t>
            </a:r>
            <a:r>
              <a:rPr lang="de-DE" i="1" dirty="0"/>
              <a:t>"www.totaltechnoogy123456.</a:t>
            </a:r>
            <a:r>
              <a:rPr lang="de-DE" i="1" u="sng" dirty="0"/>
              <a:t>com</a:t>
            </a:r>
            <a:r>
              <a:rPr lang="de-DE" i="1" dirty="0"/>
              <a:t>"</a:t>
            </a:r>
            <a:endParaRPr lang="de-DE" dirty="0"/>
          </a:p>
          <a:p>
            <a:r>
              <a:rPr lang="de-DE" dirty="0" err="1"/>
              <a:t>qrcode</a:t>
            </a:r>
            <a:r>
              <a:rPr lang="de-DE" dirty="0"/>
              <a:t>=</a:t>
            </a:r>
            <a:r>
              <a:rPr lang="de-DE" dirty="0" err="1"/>
              <a:t>qrcode.make</a:t>
            </a:r>
            <a:r>
              <a:rPr lang="de-DE" dirty="0"/>
              <a:t>(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 err="1"/>
              <a:t>qrcode.save</a:t>
            </a:r>
            <a:r>
              <a:rPr lang="de-DE" dirty="0"/>
              <a:t>(</a:t>
            </a:r>
            <a:r>
              <a:rPr lang="de-DE" i="1" dirty="0"/>
              <a:t>"roni1.</a:t>
            </a:r>
            <a:r>
              <a:rPr lang="de-DE" i="1" u="sng" dirty="0"/>
              <a:t>png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pdf.drawImage</a:t>
            </a:r>
            <a:r>
              <a:rPr lang="de-DE" dirty="0"/>
              <a:t>(</a:t>
            </a:r>
            <a:r>
              <a:rPr lang="de-DE" i="1" dirty="0"/>
              <a:t>"roni.png"</a:t>
            </a:r>
            <a:r>
              <a:rPr lang="de-DE" dirty="0"/>
              <a:t>,10,50,800,800)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9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2020-01-19T16:07:55Z</dcterms:modified>
</cp:coreProperties>
</file>