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11" y="2421924"/>
            <a:ext cx="10478529" cy="18288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SET bookmark page FOR PDFFILE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43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SET BOOKMARK PAGE FOR PDF FILE: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"tutorial43.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(50,100,</a:t>
            </a:r>
            <a:r>
              <a:rPr lang="de-DE" i="1" dirty="0"/>
              <a:t>"with </a:t>
            </a:r>
            <a:r>
              <a:rPr lang="de-DE" i="1" u="sng" dirty="0"/>
              <a:t>bookmark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pdf.bookmarkPage</a:t>
            </a:r>
            <a:r>
              <a:rPr lang="de-DE" dirty="0"/>
              <a:t>(</a:t>
            </a:r>
            <a:r>
              <a:rPr lang="de-DE" i="1" dirty="0"/>
              <a:t>"page1"</a:t>
            </a:r>
            <a:r>
              <a:rPr lang="de-DE" dirty="0"/>
              <a:t>)</a:t>
            </a:r>
          </a:p>
          <a:p>
            <a:r>
              <a:rPr lang="de-DE" dirty="0" err="1"/>
              <a:t>pdf.addOutlineEntry</a:t>
            </a:r>
            <a:r>
              <a:rPr lang="de-DE" dirty="0"/>
              <a:t>(</a:t>
            </a:r>
            <a:r>
              <a:rPr lang="de-DE" i="1" dirty="0"/>
              <a:t>"page1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u="sng" dirty="0"/>
              <a:t>bookmark</a:t>
            </a:r>
            <a:r>
              <a:rPr lang="de-DE" i="1" dirty="0"/>
              <a:t>"</a:t>
            </a:r>
            <a:r>
              <a:rPr lang="de-DE" dirty="0"/>
              <a:t>,</a:t>
            </a:r>
            <a:r>
              <a:rPr lang="de-DE" i="1" dirty="0"/>
              <a:t>"page1"</a:t>
            </a:r>
            <a:r>
              <a:rPr lang="de-DE" dirty="0"/>
              <a:t>)</a:t>
            </a:r>
          </a:p>
          <a:p>
            <a:r>
              <a:rPr lang="de-DE" dirty="0" err="1"/>
              <a:t>pdf.showPage</a:t>
            </a:r>
            <a:r>
              <a:rPr lang="de-DE" dirty="0"/>
              <a:t>()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(10,100,</a:t>
            </a:r>
            <a:r>
              <a:rPr lang="de-DE" i="1" dirty="0"/>
              <a:t>"with </a:t>
            </a:r>
            <a:r>
              <a:rPr lang="de-DE" i="1" u="sng" dirty="0"/>
              <a:t>bookmark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pdf.bookmarkPage</a:t>
            </a:r>
            <a:r>
              <a:rPr lang="de-DE" dirty="0"/>
              <a:t>(</a:t>
            </a:r>
            <a:r>
              <a:rPr lang="de-DE" i="1" dirty="0"/>
              <a:t>"page2"</a:t>
            </a:r>
            <a:r>
              <a:rPr lang="de-DE" dirty="0"/>
              <a:t>)</a:t>
            </a:r>
          </a:p>
          <a:p>
            <a:r>
              <a:rPr lang="de-DE" dirty="0" err="1"/>
              <a:t>pdf.addOutlineEntry</a:t>
            </a:r>
            <a:r>
              <a:rPr lang="de-DE" dirty="0"/>
              <a:t>(</a:t>
            </a:r>
            <a:r>
              <a:rPr lang="de-DE" i="1" dirty="0"/>
              <a:t>"page1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u="sng" dirty="0"/>
              <a:t>bookmark</a:t>
            </a:r>
            <a:r>
              <a:rPr lang="de-DE" i="1" dirty="0"/>
              <a:t>"</a:t>
            </a:r>
            <a:r>
              <a:rPr lang="de-DE" dirty="0"/>
              <a:t>,</a:t>
            </a:r>
            <a:r>
              <a:rPr lang="de-DE" i="1" dirty="0"/>
              <a:t>"page2"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2020-01-19T17:37:41Z</dcterms:modified>
</cp:coreProperties>
</file>