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11" y="2421924"/>
            <a:ext cx="10478529" cy="18288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create editable textbox in pdf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44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 CREATE EDITABLE TEXTBOX:</a:t>
            </a:r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/>
              <a:t>cm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colors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"tutorial44.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(10,50,</a:t>
            </a:r>
            <a:r>
              <a:rPr lang="de-DE" i="1" dirty="0"/>
              <a:t>"test"</a:t>
            </a:r>
            <a:r>
              <a:rPr lang="de-DE" dirty="0"/>
              <a:t>)</a:t>
            </a:r>
          </a:p>
          <a:p>
            <a:r>
              <a:rPr lang="de-DE" dirty="0"/>
              <a:t>x=</a:t>
            </a:r>
            <a:r>
              <a:rPr lang="de-DE" dirty="0" err="1"/>
              <a:t>pdf.acroForm</a:t>
            </a:r>
            <a:endParaRPr lang="de-DE" dirty="0"/>
          </a:p>
          <a:p>
            <a:r>
              <a:rPr lang="de-DE" dirty="0" err="1"/>
              <a:t>x.textfield</a:t>
            </a:r>
            <a:r>
              <a:rPr lang="de-DE" dirty="0"/>
              <a:t>(</a:t>
            </a:r>
            <a:r>
              <a:rPr lang="de-DE" dirty="0" err="1"/>
              <a:t>fillColor</a:t>
            </a:r>
            <a:r>
              <a:rPr lang="de-DE" dirty="0"/>
              <a:t>=</a:t>
            </a:r>
            <a:r>
              <a:rPr lang="de-DE" dirty="0" err="1"/>
              <a:t>colors.yellow</a:t>
            </a:r>
            <a:r>
              <a:rPr lang="de-DE" dirty="0"/>
              <a:t>, </a:t>
            </a:r>
            <a:r>
              <a:rPr lang="de-DE" dirty="0" err="1"/>
              <a:t>borderColor</a:t>
            </a:r>
            <a:r>
              <a:rPr lang="de-DE" dirty="0"/>
              <a:t>=</a:t>
            </a:r>
            <a:r>
              <a:rPr lang="de-DE" dirty="0" err="1"/>
              <a:t>colors.black</a:t>
            </a:r>
            <a:r>
              <a:rPr lang="de-DE" dirty="0"/>
              <a:t>, </a:t>
            </a:r>
            <a:r>
              <a:rPr lang="de-DE" dirty="0" err="1"/>
              <a:t>textColor</a:t>
            </a:r>
            <a:r>
              <a:rPr lang="de-DE" dirty="0"/>
              <a:t>=</a:t>
            </a:r>
            <a:r>
              <a:rPr lang="de-DE" dirty="0" err="1"/>
              <a:t>colors.red</a:t>
            </a:r>
            <a:r>
              <a:rPr lang="de-DE" dirty="0"/>
              <a:t>, </a:t>
            </a:r>
            <a:r>
              <a:rPr lang="de-DE" dirty="0" err="1"/>
              <a:t>borderWidth</a:t>
            </a:r>
            <a:r>
              <a:rPr lang="de-DE" dirty="0"/>
              <a:t>=2, </a:t>
            </a:r>
            <a:r>
              <a:rPr lang="de-DE" dirty="0" err="1"/>
              <a:t>borderStyle</a:t>
            </a:r>
            <a:r>
              <a:rPr lang="de-DE" dirty="0"/>
              <a:t>=</a:t>
            </a:r>
            <a:r>
              <a:rPr lang="de-DE" i="1" dirty="0"/>
              <a:t>"solid"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=500, </a:t>
            </a:r>
            <a:r>
              <a:rPr lang="de-DE" dirty="0" err="1"/>
              <a:t>height</a:t>
            </a:r>
            <a:r>
              <a:rPr lang="de-DE" dirty="0"/>
              <a:t>=50, x=50, </a:t>
            </a:r>
            <a:r>
              <a:rPr lang="de-DE" dirty="0" err="1"/>
              <a:t>y</a:t>
            </a:r>
            <a:r>
              <a:rPr lang="de-DE" dirty="0"/>
              <a:t>=40, </a:t>
            </a:r>
            <a:r>
              <a:rPr lang="de-DE" dirty="0" err="1"/>
              <a:t>tooltip</a:t>
            </a:r>
            <a:r>
              <a:rPr lang="de-DE" dirty="0"/>
              <a:t>=</a:t>
            </a:r>
            <a:r>
              <a:rPr lang="de-DE" i="1" dirty="0"/>
              <a:t>"tutorial44 </a:t>
            </a:r>
            <a:r>
              <a:rPr lang="de-DE" i="1" dirty="0" err="1"/>
              <a:t>example</a:t>
            </a:r>
            <a:r>
              <a:rPr lang="de-DE" i="1" dirty="0"/>
              <a:t>"</a:t>
            </a:r>
            <a:r>
              <a:rPr lang="de-DE" dirty="0"/>
              <a:t>, </a:t>
            </a:r>
            <a:r>
              <a:rPr lang="de-DE" dirty="0" err="1"/>
              <a:t>name</a:t>
            </a:r>
            <a:r>
              <a:rPr lang="de-DE" dirty="0"/>
              <a:t>=</a:t>
            </a:r>
            <a:r>
              <a:rPr lang="de-DE" i="1" dirty="0"/>
              <a:t>"tutorial44 </a:t>
            </a:r>
            <a:r>
              <a:rPr lang="de-DE" i="1" u="sng" dirty="0" err="1"/>
              <a:t>textbox</a:t>
            </a:r>
            <a:r>
              <a:rPr lang="de-DE" i="1" dirty="0"/>
              <a:t>"</a:t>
            </a:r>
            <a:r>
              <a:rPr lang="de-DE" dirty="0"/>
              <a:t>,</a:t>
            </a:r>
            <a:r>
              <a:rPr lang="de-DE" dirty="0" err="1"/>
              <a:t>fontSize</a:t>
            </a:r>
            <a:r>
              <a:rPr lang="de-DE" dirty="0"/>
              <a:t>=20)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2020-01-20T16:08:55Z</dcterms:modified>
</cp:coreProperties>
</file>