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editable checkbox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45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EDITABLE CHECKBOX: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"TUTORIAL45.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(30,50,</a:t>
            </a:r>
            <a:r>
              <a:rPr lang="de-DE" i="1" dirty="0"/>
              <a:t>"checkbox1"</a:t>
            </a:r>
            <a:r>
              <a:rPr lang="de-DE" dirty="0"/>
              <a:t>)</a:t>
            </a:r>
          </a:p>
          <a:p>
            <a:r>
              <a:rPr lang="de-DE" dirty="0"/>
              <a:t>x=</a:t>
            </a:r>
            <a:r>
              <a:rPr lang="de-DE" dirty="0" err="1"/>
              <a:t>pdf.acroForm</a:t>
            </a:r>
            <a:endParaRPr lang="de-DE" dirty="0"/>
          </a:p>
          <a:p>
            <a:r>
              <a:rPr lang="de-DE" dirty="0" err="1"/>
              <a:t>x.checkbox</a:t>
            </a:r>
            <a:r>
              <a:rPr lang="de-DE" dirty="0"/>
              <a:t>(</a:t>
            </a:r>
            <a:r>
              <a:rPr lang="de-DE" dirty="0" err="1"/>
              <a:t>buttonStyle</a:t>
            </a:r>
            <a:r>
              <a:rPr lang="de-DE" dirty="0"/>
              <a:t>=</a:t>
            </a:r>
            <a:r>
              <a:rPr lang="de-DE" i="1" dirty="0"/>
              <a:t>"check"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square</a:t>
            </a:r>
            <a:r>
              <a:rPr lang="de-DE" i="1" dirty="0"/>
              <a:t>"</a:t>
            </a:r>
            <a:r>
              <a:rPr lang="de-DE" dirty="0"/>
              <a:t>, </a:t>
            </a:r>
            <a:r>
              <a:rPr lang="de-DE" dirty="0" err="1"/>
              <a:t>fillColor</a:t>
            </a:r>
            <a:r>
              <a:rPr lang="de-DE" dirty="0"/>
              <a:t>=</a:t>
            </a:r>
            <a:r>
              <a:rPr lang="de-DE" dirty="0" err="1"/>
              <a:t>colors.yellow</a:t>
            </a:r>
            <a:r>
              <a:rPr lang="de-DE" dirty="0"/>
              <a:t>, </a:t>
            </a:r>
            <a:r>
              <a:rPr lang="de-DE" dirty="0" err="1"/>
              <a:t>borderColor</a:t>
            </a:r>
            <a:r>
              <a:rPr lang="de-DE" dirty="0"/>
              <a:t>=</a:t>
            </a:r>
            <a:r>
              <a:rPr lang="de-DE" dirty="0" err="1"/>
              <a:t>colors.black</a:t>
            </a:r>
            <a:r>
              <a:rPr lang="de-DE" dirty="0"/>
              <a:t>, </a:t>
            </a:r>
            <a:r>
              <a:rPr lang="de-DE" dirty="0" err="1"/>
              <a:t>textColor</a:t>
            </a:r>
            <a:r>
              <a:rPr lang="de-DE" dirty="0"/>
              <a:t>=</a:t>
            </a:r>
            <a:r>
              <a:rPr lang="de-DE" dirty="0" err="1"/>
              <a:t>colors.red</a:t>
            </a:r>
            <a:r>
              <a:rPr lang="de-DE" dirty="0"/>
              <a:t>, </a:t>
            </a:r>
            <a:r>
              <a:rPr lang="de-DE" dirty="0" err="1"/>
              <a:t>borderWidth</a:t>
            </a:r>
            <a:r>
              <a:rPr lang="de-DE" dirty="0"/>
              <a:t>=1, </a:t>
            </a:r>
            <a:r>
              <a:rPr lang="de-DE" dirty="0" err="1"/>
              <a:t>borderStyle</a:t>
            </a:r>
            <a:r>
              <a:rPr lang="de-DE" dirty="0"/>
              <a:t>=</a:t>
            </a:r>
            <a:r>
              <a:rPr lang="de-DE" i="1" dirty="0"/>
              <a:t>"solid"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=30, x=150, </a:t>
            </a:r>
            <a:r>
              <a:rPr lang="de-DE" dirty="0" err="1"/>
              <a:t>y</a:t>
            </a:r>
            <a:r>
              <a:rPr lang="de-DE" dirty="0"/>
              <a:t>=30, </a:t>
            </a:r>
            <a:r>
              <a:rPr lang="de-DE" dirty="0" err="1"/>
              <a:t>tooltip</a:t>
            </a:r>
            <a:r>
              <a:rPr lang="de-DE" dirty="0"/>
              <a:t>=</a:t>
            </a:r>
            <a:r>
              <a:rPr lang="de-DE" i="1" dirty="0"/>
              <a:t>"checkbox1"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i="1" dirty="0"/>
              <a:t>"checkbox1"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(30,200,</a:t>
            </a:r>
            <a:r>
              <a:rPr lang="de-DE" i="1" dirty="0"/>
              <a:t>"checkbox2"</a:t>
            </a:r>
            <a:r>
              <a:rPr lang="de-DE" dirty="0"/>
              <a:t>)</a:t>
            </a:r>
          </a:p>
          <a:p>
            <a:r>
              <a:rPr lang="de-DE" dirty="0" err="1"/>
              <a:t>x.checkbox</a:t>
            </a:r>
            <a:r>
              <a:rPr lang="de-DE" dirty="0"/>
              <a:t>(</a:t>
            </a:r>
            <a:r>
              <a:rPr lang="de-DE" dirty="0" err="1"/>
              <a:t>checked</a:t>
            </a:r>
            <a:r>
              <a:rPr lang="de-DE" dirty="0"/>
              <a:t>=</a:t>
            </a:r>
            <a:r>
              <a:rPr lang="de-DE" dirty="0" err="1"/>
              <a:t>True,buttonStyle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cross</a:t>
            </a:r>
            <a:r>
              <a:rPr lang="de-DE" i="1" dirty="0"/>
              <a:t>"</a:t>
            </a:r>
            <a:r>
              <a:rPr lang="de-DE" dirty="0"/>
              <a:t>, </a:t>
            </a:r>
            <a:r>
              <a:rPr lang="de-DE" dirty="0" err="1"/>
              <a:t>shape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square</a:t>
            </a:r>
            <a:r>
              <a:rPr lang="de-DE" i="1" dirty="0"/>
              <a:t>"</a:t>
            </a:r>
            <a:r>
              <a:rPr lang="de-DE" dirty="0"/>
              <a:t>, </a:t>
            </a:r>
            <a:r>
              <a:rPr lang="de-DE" dirty="0" err="1"/>
              <a:t>fillColor</a:t>
            </a:r>
            <a:r>
              <a:rPr lang="de-DE" dirty="0"/>
              <a:t>=</a:t>
            </a:r>
            <a:r>
              <a:rPr lang="de-DE" dirty="0" err="1"/>
              <a:t>colors.yellow</a:t>
            </a:r>
            <a:r>
              <a:rPr lang="de-DE" dirty="0"/>
              <a:t>, </a:t>
            </a:r>
            <a:r>
              <a:rPr lang="de-DE" dirty="0" err="1"/>
              <a:t>borderColor</a:t>
            </a:r>
            <a:r>
              <a:rPr lang="de-DE" dirty="0"/>
              <a:t>=</a:t>
            </a:r>
            <a:r>
              <a:rPr lang="de-DE" dirty="0" err="1"/>
              <a:t>colors.black</a:t>
            </a:r>
            <a:r>
              <a:rPr lang="de-DE" dirty="0"/>
              <a:t>, </a:t>
            </a:r>
            <a:r>
              <a:rPr lang="de-DE" dirty="0" err="1"/>
              <a:t>textColor</a:t>
            </a:r>
            <a:r>
              <a:rPr lang="de-DE" dirty="0"/>
              <a:t>=</a:t>
            </a:r>
            <a:r>
              <a:rPr lang="de-DE" dirty="0" err="1"/>
              <a:t>colors.red</a:t>
            </a:r>
            <a:r>
              <a:rPr lang="de-DE" dirty="0"/>
              <a:t>, </a:t>
            </a:r>
            <a:r>
              <a:rPr lang="de-DE" dirty="0" err="1"/>
              <a:t>borderWidth</a:t>
            </a:r>
            <a:r>
              <a:rPr lang="de-DE" dirty="0"/>
              <a:t>=1, </a:t>
            </a:r>
            <a:r>
              <a:rPr lang="de-DE" dirty="0" err="1"/>
              <a:t>borderStyle</a:t>
            </a:r>
            <a:r>
              <a:rPr lang="de-DE" dirty="0"/>
              <a:t>=</a:t>
            </a:r>
            <a:r>
              <a:rPr lang="de-DE" i="1" dirty="0"/>
              <a:t>"solid"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=30, x=150, </a:t>
            </a:r>
            <a:r>
              <a:rPr lang="de-DE" dirty="0" err="1"/>
              <a:t>y</a:t>
            </a:r>
            <a:r>
              <a:rPr lang="de-DE" dirty="0"/>
              <a:t>=180, </a:t>
            </a:r>
            <a:r>
              <a:rPr lang="de-DE" dirty="0" err="1"/>
              <a:t>tooltip</a:t>
            </a:r>
            <a:r>
              <a:rPr lang="de-DE" dirty="0"/>
              <a:t>=</a:t>
            </a:r>
            <a:r>
              <a:rPr lang="de-DE" i="1" dirty="0"/>
              <a:t>"checkbox2"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i="1" dirty="0"/>
              <a:t>"checkbox2"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2020-01-20T16:49:25Z</dcterms:modified>
</cp:coreProperties>
</file>