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435" r:id="rId5"/>
    <p:sldId id="24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11" y="2421924"/>
            <a:ext cx="10478529" cy="18288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create editable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listbox</a:t>
            </a: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 in pdf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47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 CREATE EDITABLE LISTBOX IN PDF:</a:t>
            </a:r>
          </a:p>
          <a:p>
            <a:endParaRPr lang="de-DE" sz="2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reportlab.pdfgen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canvas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colors</a:t>
            </a:r>
            <a:endParaRPr lang="de-DE" sz="1400" dirty="0"/>
          </a:p>
          <a:p>
            <a:r>
              <a:rPr lang="de-DE" sz="1400" dirty="0" err="1"/>
              <a:t>pdf</a:t>
            </a:r>
            <a:r>
              <a:rPr lang="de-DE" sz="1400" dirty="0"/>
              <a:t>=</a:t>
            </a:r>
            <a:r>
              <a:rPr lang="de-DE" sz="1400" dirty="0" err="1"/>
              <a:t>canvas.Canvas</a:t>
            </a:r>
            <a:r>
              <a:rPr lang="de-DE" sz="1400" dirty="0"/>
              <a:t>(</a:t>
            </a:r>
            <a:r>
              <a:rPr lang="de-DE" sz="1400" i="1" dirty="0"/>
              <a:t>"tutorial47.</a:t>
            </a:r>
            <a:r>
              <a:rPr lang="de-DE" sz="1400" i="1" u="sng" dirty="0"/>
              <a:t>pdf</a:t>
            </a:r>
            <a:r>
              <a:rPr lang="de-DE" sz="1400" i="1" dirty="0"/>
              <a:t>"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pdf.drawCentredString</a:t>
            </a:r>
            <a:r>
              <a:rPr lang="de-DE" sz="1400" dirty="0"/>
              <a:t>(40,100,</a:t>
            </a:r>
            <a:r>
              <a:rPr lang="de-DE" sz="1400" i="1" dirty="0"/>
              <a:t>"list box1"</a:t>
            </a:r>
            <a:r>
              <a:rPr lang="de-DE" sz="1400" dirty="0"/>
              <a:t>)</a:t>
            </a:r>
          </a:p>
          <a:p>
            <a:r>
              <a:rPr lang="de-DE" sz="1400" dirty="0"/>
              <a:t>x=</a:t>
            </a:r>
            <a:r>
              <a:rPr lang="de-DE" sz="1400" dirty="0" err="1"/>
              <a:t>pdf.acroForm</a:t>
            </a:r>
            <a:endParaRPr lang="de-DE" sz="1400" dirty="0"/>
          </a:p>
          <a:p>
            <a:r>
              <a:rPr lang="de-DE" sz="1400" dirty="0" err="1"/>
              <a:t>x.listbox</a:t>
            </a:r>
            <a:r>
              <a:rPr lang="de-DE" sz="1400" dirty="0"/>
              <a:t>(</a:t>
            </a:r>
            <a:r>
              <a:rPr lang="de-DE" sz="1400" dirty="0" err="1"/>
              <a:t>value</a:t>
            </a:r>
            <a:r>
              <a:rPr lang="de-DE" sz="1400" dirty="0"/>
              <a:t>=</a:t>
            </a:r>
            <a:r>
              <a:rPr lang="de-DE" sz="1400" i="1" dirty="0"/>
              <a:t>"INDIA"</a:t>
            </a:r>
            <a:r>
              <a:rPr lang="de-DE" sz="1400" dirty="0"/>
              <a:t>, </a:t>
            </a:r>
            <a:r>
              <a:rPr lang="de-DE" sz="1400" dirty="0" err="1"/>
              <a:t>fillColor</a:t>
            </a:r>
            <a:r>
              <a:rPr lang="de-DE" sz="1400" dirty="0"/>
              <a:t>=</a:t>
            </a:r>
            <a:r>
              <a:rPr lang="de-DE" sz="1400" dirty="0" err="1"/>
              <a:t>colors.lightskyblue</a:t>
            </a:r>
            <a:r>
              <a:rPr lang="de-DE" sz="1400" dirty="0"/>
              <a:t>, </a:t>
            </a:r>
            <a:r>
              <a:rPr lang="de-DE" sz="1400" dirty="0" err="1"/>
              <a:t>borderColor</a:t>
            </a:r>
            <a:r>
              <a:rPr lang="de-DE" sz="1400" dirty="0"/>
              <a:t>=</a:t>
            </a:r>
            <a:r>
              <a:rPr lang="de-DE" sz="1400" dirty="0" err="1"/>
              <a:t>colors.black</a:t>
            </a:r>
            <a:r>
              <a:rPr lang="de-DE" sz="1400" dirty="0"/>
              <a:t>, </a:t>
            </a:r>
            <a:r>
              <a:rPr lang="de-DE" sz="1400" dirty="0" err="1"/>
              <a:t>textColor</a:t>
            </a:r>
            <a:r>
              <a:rPr lang="de-DE" sz="1400" dirty="0"/>
              <a:t>=</a:t>
            </a:r>
            <a:r>
              <a:rPr lang="de-DE" sz="1400" dirty="0" err="1"/>
              <a:t>colors.red</a:t>
            </a:r>
            <a:r>
              <a:rPr lang="de-DE" sz="1400" dirty="0"/>
              <a:t>, </a:t>
            </a:r>
            <a:r>
              <a:rPr lang="de-DE" sz="1400" dirty="0" err="1"/>
              <a:t>borderWidth</a:t>
            </a:r>
            <a:r>
              <a:rPr lang="de-DE" sz="1400" dirty="0"/>
              <a:t>=1, </a:t>
            </a:r>
            <a:r>
              <a:rPr lang="de-DE" sz="1400" dirty="0" err="1"/>
              <a:t>borderStyle</a:t>
            </a:r>
            <a:r>
              <a:rPr lang="de-DE" sz="1400" dirty="0"/>
              <a:t>=</a:t>
            </a:r>
            <a:r>
              <a:rPr lang="de-DE" sz="1400" i="1" dirty="0"/>
              <a:t>"solid"</a:t>
            </a:r>
            <a:r>
              <a:rPr lang="de-DE" sz="1400" dirty="0"/>
              <a:t>, </a:t>
            </a:r>
            <a:r>
              <a:rPr lang="de-DE" sz="1400" dirty="0" err="1"/>
              <a:t>width</a:t>
            </a:r>
            <a:r>
              <a:rPr lang="de-DE" sz="1400" dirty="0"/>
              <a:t>=100, </a:t>
            </a:r>
            <a:r>
              <a:rPr lang="de-DE" sz="1400" dirty="0" err="1"/>
              <a:t>height</a:t>
            </a:r>
            <a:r>
              <a:rPr lang="de-DE" sz="1400" dirty="0"/>
              <a:t>=100, x=90, </a:t>
            </a:r>
            <a:r>
              <a:rPr lang="de-DE" sz="1400" dirty="0" err="1"/>
              <a:t>y</a:t>
            </a:r>
            <a:r>
              <a:rPr lang="de-DE" sz="1400" dirty="0"/>
              <a:t>=80, </a:t>
            </a:r>
            <a:r>
              <a:rPr lang="de-DE" sz="1400" dirty="0" err="1"/>
              <a:t>tooltip</a:t>
            </a:r>
            <a:r>
              <a:rPr lang="de-DE" sz="1400" dirty="0"/>
              <a:t>=</a:t>
            </a:r>
            <a:r>
              <a:rPr lang="de-DE" sz="1400" i="1" dirty="0"/>
              <a:t>"listbox1 </a:t>
            </a:r>
            <a:r>
              <a:rPr lang="de-DE" sz="1400" i="1" dirty="0" err="1"/>
              <a:t>example</a:t>
            </a:r>
            <a:r>
              <a:rPr lang="de-DE" sz="1400" i="1" dirty="0"/>
              <a:t>"</a:t>
            </a:r>
            <a:r>
              <a:rPr lang="de-DE" sz="1400" dirty="0"/>
              <a:t>, </a:t>
            </a:r>
            <a:r>
              <a:rPr lang="de-DE" sz="1400" dirty="0" err="1"/>
              <a:t>name</a:t>
            </a:r>
            <a:r>
              <a:rPr lang="de-DE" sz="1400" dirty="0"/>
              <a:t>=</a:t>
            </a:r>
            <a:r>
              <a:rPr lang="de-DE" sz="1400" i="1" dirty="0"/>
              <a:t>"listbox1"</a:t>
            </a:r>
            <a:r>
              <a:rPr lang="de-DE" sz="1400" dirty="0"/>
              <a:t>, </a:t>
            </a:r>
            <a:r>
              <a:rPr lang="de-DE" sz="1400" dirty="0" err="1"/>
              <a:t>options</a:t>
            </a:r>
            <a:r>
              <a:rPr lang="de-DE" sz="1400" dirty="0"/>
              <a:t>=[</a:t>
            </a:r>
            <a:r>
              <a:rPr lang="de-DE" sz="1400" i="1" dirty="0"/>
              <a:t>"AUSTRALIA"</a:t>
            </a:r>
            <a:r>
              <a:rPr lang="de-DE" sz="1400" dirty="0"/>
              <a:t>,</a:t>
            </a:r>
            <a:r>
              <a:rPr lang="de-DE" sz="1400" i="1" dirty="0"/>
              <a:t>"USA"</a:t>
            </a:r>
            <a:r>
              <a:rPr lang="de-DE" sz="1400" dirty="0"/>
              <a:t>,</a:t>
            </a:r>
            <a:r>
              <a:rPr lang="de-DE" sz="1400" i="1" dirty="0"/>
              <a:t>"UK"</a:t>
            </a:r>
            <a:r>
              <a:rPr lang="de-DE" sz="1400" dirty="0"/>
              <a:t>,</a:t>
            </a:r>
            <a:r>
              <a:rPr lang="de-DE" sz="1400" i="1" dirty="0"/>
              <a:t>"INDIA"</a:t>
            </a:r>
            <a:r>
              <a:rPr lang="de-DE" sz="1400" dirty="0"/>
              <a:t>,</a:t>
            </a:r>
            <a:r>
              <a:rPr lang="de-DE" sz="1400" i="1" dirty="0"/>
              <a:t>"GERMANY"</a:t>
            </a:r>
            <a:r>
              <a:rPr lang="de-DE" sz="1400" dirty="0"/>
              <a:t>,</a:t>
            </a:r>
            <a:r>
              <a:rPr lang="de-DE" sz="1400" i="1" dirty="0"/>
              <a:t>"CANADA"</a:t>
            </a:r>
            <a:r>
              <a:rPr lang="de-DE" sz="1400" dirty="0"/>
              <a:t>,</a:t>
            </a:r>
            <a:r>
              <a:rPr lang="de-DE" sz="1400" i="1" dirty="0"/>
              <a:t>"FRANCE"</a:t>
            </a:r>
            <a:r>
              <a:rPr lang="de-DE" sz="1400" dirty="0"/>
              <a:t>,</a:t>
            </a:r>
            <a:r>
              <a:rPr lang="de-DE" sz="1400" i="1" dirty="0"/>
              <a:t>"UAE"</a:t>
            </a:r>
            <a:r>
              <a:rPr lang="de-DE" sz="1400" dirty="0"/>
              <a:t>,</a:t>
            </a:r>
            <a:r>
              <a:rPr lang="de-DE" sz="1400" i="1" dirty="0"/>
              <a:t>"IRAN"</a:t>
            </a:r>
            <a:r>
              <a:rPr lang="de-DE" sz="1400" dirty="0"/>
              <a:t>,</a:t>
            </a:r>
            <a:r>
              <a:rPr lang="de-DE" sz="1400" i="1" dirty="0"/>
              <a:t>"ITALY"</a:t>
            </a:r>
            <a:r>
              <a:rPr lang="de-DE" sz="1400" dirty="0"/>
              <a:t>,</a:t>
            </a:r>
            <a:r>
              <a:rPr lang="de-DE" sz="1400" i="1" dirty="0"/>
              <a:t>"PORTUGAL"</a:t>
            </a:r>
            <a:r>
              <a:rPr lang="de-DE" sz="1400" dirty="0"/>
              <a:t>,</a:t>
            </a:r>
            <a:r>
              <a:rPr lang="de-DE" sz="1400" i="1" dirty="0"/>
              <a:t>"BELGIUM"</a:t>
            </a:r>
            <a:r>
              <a:rPr lang="de-DE" sz="1400" dirty="0"/>
              <a:t>])</a:t>
            </a:r>
          </a:p>
          <a:p>
            <a:r>
              <a:rPr lang="de-DE" sz="1400" dirty="0" err="1"/>
              <a:t>pdf.save</a:t>
            </a:r>
            <a:r>
              <a:rPr lang="de-DE" sz="1400" dirty="0"/>
              <a:t>()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2020-01-21T15:36:56Z</dcterms:modified>
</cp:coreProperties>
</file>