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2301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11" y="2421924"/>
            <a:ext cx="10478529" cy="18288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create WATERMARK in pdf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48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WATERMARK IN PDF:</a:t>
            </a:r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2020-01-21T16:17:42Z</dcterms:modified>
</cp:coreProperties>
</file>