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435" r:id="rId5"/>
    <p:sldId id="2437" r:id="rId6"/>
    <p:sldId id="2438" r:id="rId7"/>
    <p:sldId id="24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8389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389" y="2755557"/>
            <a:ext cx="10107827" cy="33486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create PORTRAIT &amp; LANDSCAPE ORIENTATION in pdf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49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 CREATE PORTRAIT ORIENTATION WITH CUSTOM SIZE IN PDF:</a:t>
            </a:r>
          </a:p>
          <a:p>
            <a:endParaRPr lang="de-DE" sz="2400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reportlab.lib.pagesizes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letter</a:t>
            </a:r>
            <a:r>
              <a:rPr lang="de-DE" dirty="0" err="1"/>
              <a:t>,</a:t>
            </a:r>
            <a:r>
              <a:rPr lang="de-DE" u="sng" dirty="0" err="1"/>
              <a:t>landscape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cm</a:t>
            </a:r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"tutorial49.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pdf.setPageSize</a:t>
            </a:r>
            <a:r>
              <a:rPr lang="de-DE" dirty="0"/>
              <a:t>([100,900])</a:t>
            </a:r>
          </a:p>
          <a:p>
            <a:r>
              <a:rPr lang="de-DE" dirty="0" err="1"/>
              <a:t>pdf.translate</a:t>
            </a:r>
            <a:r>
              <a:rPr lang="de-DE" dirty="0"/>
              <a:t>(cm, cm)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(30,50,</a:t>
            </a:r>
            <a:r>
              <a:rPr lang="de-DE" i="1" dirty="0"/>
              <a:t>"portrait </a:t>
            </a:r>
            <a:r>
              <a:rPr lang="de-DE" i="1" dirty="0" err="1"/>
              <a:t>orientation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 CREATE LANDSCAPE ORIENTATION IN PDF:</a:t>
            </a:r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reportlab.lib.pagesizes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letter,landscape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cm</a:t>
            </a:r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"tutorial49.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,pagesize=</a:t>
            </a:r>
            <a:r>
              <a:rPr lang="de-DE" dirty="0" err="1"/>
              <a:t>letter</a:t>
            </a:r>
            <a:r>
              <a:rPr lang="de-DE" dirty="0"/>
              <a:t>)</a:t>
            </a:r>
          </a:p>
          <a:p>
            <a:r>
              <a:rPr lang="de-DE" dirty="0" err="1"/>
              <a:t>pdf.translate</a:t>
            </a:r>
            <a:r>
              <a:rPr lang="de-DE" dirty="0"/>
              <a:t>(cm, cm)</a:t>
            </a:r>
          </a:p>
          <a:p>
            <a:r>
              <a:rPr lang="de-DE" dirty="0" err="1"/>
              <a:t>pdf.setPageSize</a:t>
            </a:r>
            <a:r>
              <a:rPr lang="de-DE" dirty="0"/>
              <a:t>(</a:t>
            </a:r>
            <a:r>
              <a:rPr lang="de-DE" dirty="0" err="1"/>
              <a:t>landscape</a:t>
            </a:r>
            <a:r>
              <a:rPr lang="de-DE" dirty="0"/>
              <a:t>(</a:t>
            </a:r>
            <a:r>
              <a:rPr lang="de-DE" dirty="0" err="1"/>
              <a:t>letter</a:t>
            </a:r>
            <a:r>
              <a:rPr lang="de-DE" dirty="0"/>
              <a:t>))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(30,50,</a:t>
            </a:r>
            <a:r>
              <a:rPr lang="de-DE" i="1" dirty="0"/>
              <a:t>"landscape"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296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 CREATE LANDSCAPE ORIENTATION WITH CUSTOM SIZE IN PDF:</a:t>
            </a:r>
          </a:p>
          <a:p>
            <a:endParaRPr lang="de-DE" sz="2400" dirty="0"/>
          </a:p>
          <a:p>
            <a:endParaRPr lang="de-DE" sz="2400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reportlab.lib.pagesizes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letter</a:t>
            </a:r>
            <a:r>
              <a:rPr lang="de-DE" dirty="0" err="1"/>
              <a:t>,</a:t>
            </a:r>
            <a:r>
              <a:rPr lang="de-DE" u="sng" dirty="0" err="1"/>
              <a:t>landscape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cm</a:t>
            </a:r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"tutorial49.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pdf.translate</a:t>
            </a:r>
            <a:r>
              <a:rPr lang="de-DE" dirty="0"/>
              <a:t>(cm, cm)</a:t>
            </a:r>
          </a:p>
          <a:p>
            <a:r>
              <a:rPr lang="de-DE" dirty="0" err="1"/>
              <a:t>pdf.setPageSize</a:t>
            </a:r>
            <a:r>
              <a:rPr lang="de-DE" dirty="0"/>
              <a:t>([950,550])</a:t>
            </a:r>
          </a:p>
          <a:p>
            <a:r>
              <a:rPr lang="de-DE" dirty="0" err="1"/>
              <a:t>pdf.drawCentredString</a:t>
            </a:r>
            <a:r>
              <a:rPr lang="de-DE" dirty="0"/>
              <a:t>(30,50,</a:t>
            </a:r>
            <a:r>
              <a:rPr lang="de-DE" i="1" dirty="0"/>
              <a:t>"landscape"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253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2020-01-21T16:53:24Z</dcterms:modified>
</cp:coreProperties>
</file>