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435" r:id="rId5"/>
    <p:sldId id="24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35" autoAdjust="0"/>
    <p:restoredTop sz="95952" autoAdjust="0"/>
  </p:normalViewPr>
  <p:slideViewPr>
    <p:cSldViewPr snapToGrid="0">
      <p:cViewPr varScale="1">
        <p:scale>
          <a:sx n="103" d="100"/>
          <a:sy n="103" d="100"/>
        </p:scale>
        <p:origin x="200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Abstract Building">
            <a:extLst>
              <a:ext uri="{FF2B5EF4-FFF2-40B4-BE49-F238E27FC236}">
                <a16:creationId xmlns:a16="http://schemas.microsoft.com/office/drawing/2014/main" id="{CE10ABE1-BE78-4DEC-9C0A-46282D549D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9F9DAD-F6B0-4ECC-8632-4B5E05098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98389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8373"/>
            <a:ext cx="10787270" cy="8306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TECHNOLOGY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389" y="2755557"/>
            <a:ext cx="10107827" cy="334868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REPORTLAB COMPLETE TUTORIAL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How to create PORTRAIT &amp; LANDSCAPE ORIENTATION in same pdf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sz="2800" b="1" cap="all" spc="3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Tutorial 50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3A57D-49A2-2243-8C03-838AD9E799C4}"/>
              </a:ext>
            </a:extLst>
          </p:cNvPr>
          <p:cNvSpPr txBox="1"/>
          <p:nvPr/>
        </p:nvSpPr>
        <p:spPr>
          <a:xfrm>
            <a:off x="381000" y="123568"/>
            <a:ext cx="1165036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HOW TO  CREATE PORTRAIT &amp; LANDSCAPE ORIENTATION IN SAME PDF:</a:t>
            </a:r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  <a:p>
            <a:br>
              <a:rPr lang="de-DE" b="1" dirty="0"/>
            </a:b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reportlab.platypus.doctemplate</a:t>
            </a:r>
            <a:r>
              <a:rPr lang="de-DE" sz="1200" dirty="0"/>
              <a:t>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u="sng" dirty="0" err="1"/>
              <a:t>SimpleDocTemplate</a:t>
            </a:r>
            <a:r>
              <a:rPr lang="de-DE" sz="1200" dirty="0"/>
              <a:t>, </a:t>
            </a:r>
            <a:r>
              <a:rPr lang="de-DE" sz="1200" u="sng" dirty="0" err="1"/>
              <a:t>PageTemplate</a:t>
            </a:r>
            <a:r>
              <a:rPr lang="de-DE" sz="1200" dirty="0" err="1"/>
              <a:t>,PageBreak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reportlab.pdfgen</a:t>
            </a:r>
            <a:r>
              <a:rPr lang="de-DE" sz="1200" dirty="0"/>
              <a:t>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u="sng" dirty="0" err="1"/>
              <a:t>canvas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reportlab.platypus</a:t>
            </a:r>
            <a:r>
              <a:rPr lang="de-DE" sz="1200" dirty="0"/>
              <a:t>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dirty="0" err="1"/>
              <a:t>Paragraph,</a:t>
            </a:r>
            <a:r>
              <a:rPr lang="de-DE" sz="1200" u="sng" dirty="0" err="1"/>
              <a:t>SimpleDocTemplate</a:t>
            </a:r>
            <a:r>
              <a:rPr lang="de-DE" sz="1200" dirty="0" err="1"/>
              <a:t>,</a:t>
            </a:r>
            <a:r>
              <a:rPr lang="de-DE" sz="1200" u="sng" dirty="0" err="1"/>
              <a:t>PageTemplate</a:t>
            </a:r>
            <a:r>
              <a:rPr lang="de-DE" sz="1200" dirty="0" err="1"/>
              <a:t>,NextPageTemplate,Frame</a:t>
            </a:r>
            <a:endParaRPr lang="de-DE" sz="1200" dirty="0"/>
          </a:p>
          <a:p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reportlab.lib.styles</a:t>
            </a:r>
            <a:r>
              <a:rPr lang="de-DE" sz="1200" dirty="0"/>
              <a:t> </a:t>
            </a:r>
            <a:r>
              <a:rPr lang="de-DE" sz="1200" dirty="0" err="1"/>
              <a:t>import</a:t>
            </a:r>
            <a:r>
              <a:rPr lang="de-DE" sz="1200" dirty="0"/>
              <a:t> </a:t>
            </a:r>
            <a:r>
              <a:rPr lang="de-DE" sz="1200" dirty="0" err="1"/>
              <a:t>getSampleStyleSheet</a:t>
            </a:r>
            <a:endParaRPr lang="de-DE" sz="1200" dirty="0"/>
          </a:p>
          <a:p>
            <a:r>
              <a:rPr lang="de-DE" sz="1200" dirty="0" err="1"/>
              <a:t>pdf</a:t>
            </a:r>
            <a:r>
              <a:rPr lang="de-DE" sz="1200" dirty="0"/>
              <a:t>=</a:t>
            </a:r>
            <a:r>
              <a:rPr lang="de-DE" sz="1200" dirty="0" err="1"/>
              <a:t>SimpleDocTemplate</a:t>
            </a:r>
            <a:r>
              <a:rPr lang="de-DE" sz="1200" dirty="0"/>
              <a:t>(</a:t>
            </a:r>
            <a:r>
              <a:rPr lang="de-DE" sz="1200" i="1" dirty="0"/>
              <a:t>"tutorial50.</a:t>
            </a:r>
            <a:r>
              <a:rPr lang="de-DE" sz="1200" i="1" u="sng" dirty="0"/>
              <a:t>pdf</a:t>
            </a:r>
            <a:r>
              <a:rPr lang="de-DE" sz="1200" i="1" dirty="0"/>
              <a:t>"</a:t>
            </a:r>
            <a:r>
              <a:rPr lang="de-DE" sz="1200" dirty="0"/>
              <a:t>)</a:t>
            </a:r>
          </a:p>
          <a:p>
            <a:r>
              <a:rPr lang="de-DE" sz="1200" dirty="0"/>
              <a:t>frame1=Frame(10,20,600,1000,showBoundary=1)</a:t>
            </a:r>
          </a:p>
          <a:p>
            <a:r>
              <a:rPr lang="de-DE" sz="1200" dirty="0"/>
              <a:t>frame2=Frame(10,20,1000,700,showBoundary=1)</a:t>
            </a:r>
          </a:p>
          <a:p>
            <a:r>
              <a:rPr lang="de-DE" sz="1200" dirty="0" err="1"/>
              <a:t>port</a:t>
            </a:r>
            <a:r>
              <a:rPr lang="de-DE" sz="1200" dirty="0"/>
              <a:t>=</a:t>
            </a:r>
            <a:r>
              <a:rPr lang="de-DE" sz="1200" dirty="0" err="1"/>
              <a:t>PageTemplate</a:t>
            </a:r>
            <a:r>
              <a:rPr lang="de-DE" sz="1200" dirty="0"/>
              <a:t>(</a:t>
            </a:r>
            <a:r>
              <a:rPr lang="de-DE" sz="1200" dirty="0" err="1"/>
              <a:t>id</a:t>
            </a:r>
            <a:r>
              <a:rPr lang="de-DE" sz="1200" dirty="0"/>
              <a:t>=</a:t>
            </a:r>
            <a:r>
              <a:rPr lang="de-DE" sz="1200" i="1" dirty="0"/>
              <a:t>"p"</a:t>
            </a:r>
            <a:r>
              <a:rPr lang="de-DE" sz="1200" dirty="0"/>
              <a:t>,</a:t>
            </a:r>
            <a:r>
              <a:rPr lang="de-DE" sz="1200" dirty="0" err="1"/>
              <a:t>pagesize</a:t>
            </a:r>
            <a:r>
              <a:rPr lang="de-DE" sz="1200" dirty="0"/>
              <a:t>=[800,1200],</a:t>
            </a:r>
            <a:r>
              <a:rPr lang="de-DE" sz="1200" dirty="0" err="1"/>
              <a:t>frames</a:t>
            </a:r>
            <a:r>
              <a:rPr lang="de-DE" sz="1200" dirty="0"/>
              <a:t>=[frame1])</a:t>
            </a:r>
          </a:p>
          <a:p>
            <a:r>
              <a:rPr lang="de-DE" sz="1200" dirty="0" err="1"/>
              <a:t>land</a:t>
            </a:r>
            <a:r>
              <a:rPr lang="de-DE" sz="1200" dirty="0"/>
              <a:t>=</a:t>
            </a:r>
            <a:r>
              <a:rPr lang="de-DE" sz="1200" dirty="0" err="1"/>
              <a:t>PageTemplate</a:t>
            </a:r>
            <a:r>
              <a:rPr lang="de-DE" sz="1200" dirty="0"/>
              <a:t>(</a:t>
            </a:r>
            <a:r>
              <a:rPr lang="de-DE" sz="1200" dirty="0" err="1"/>
              <a:t>id</a:t>
            </a:r>
            <a:r>
              <a:rPr lang="de-DE" sz="1200" dirty="0"/>
              <a:t>=</a:t>
            </a:r>
            <a:r>
              <a:rPr lang="de-DE" sz="1200" i="1" dirty="0"/>
              <a:t>"l"</a:t>
            </a:r>
            <a:r>
              <a:rPr lang="de-DE" sz="1200" dirty="0"/>
              <a:t>,</a:t>
            </a:r>
            <a:r>
              <a:rPr lang="de-DE" sz="1200" dirty="0" err="1"/>
              <a:t>pagesize</a:t>
            </a:r>
            <a:r>
              <a:rPr lang="de-DE" sz="1200" dirty="0"/>
              <a:t>=[1200,900],</a:t>
            </a:r>
            <a:r>
              <a:rPr lang="de-DE" sz="1200" dirty="0" err="1"/>
              <a:t>frames</a:t>
            </a:r>
            <a:r>
              <a:rPr lang="de-DE" sz="1200" dirty="0"/>
              <a:t>=[frame2])</a:t>
            </a:r>
          </a:p>
          <a:p>
            <a:r>
              <a:rPr lang="de-DE" sz="1200" dirty="0" err="1"/>
              <a:t>pdf.addPageTemplates</a:t>
            </a:r>
            <a:r>
              <a:rPr lang="de-DE" sz="1200" dirty="0"/>
              <a:t>([</a:t>
            </a:r>
            <a:r>
              <a:rPr lang="de-DE" sz="1200" dirty="0" err="1"/>
              <a:t>port,land</a:t>
            </a:r>
            <a:r>
              <a:rPr lang="de-DE" sz="1200" dirty="0"/>
              <a:t>])</a:t>
            </a:r>
          </a:p>
          <a:p>
            <a:r>
              <a:rPr lang="de-DE" sz="1200" dirty="0" err="1"/>
              <a:t>text</a:t>
            </a:r>
            <a:r>
              <a:rPr lang="de-DE" sz="1200" dirty="0"/>
              <a:t>=</a:t>
            </a:r>
            <a:r>
              <a:rPr lang="de-DE" sz="1200" i="1" dirty="0"/>
              <a:t>"</a:t>
            </a:r>
            <a:r>
              <a:rPr lang="de-DE" sz="1200" i="1" dirty="0" err="1"/>
              <a:t>text</a:t>
            </a:r>
            <a:r>
              <a:rPr lang="de-DE" sz="1200" i="1" dirty="0"/>
              <a:t>"</a:t>
            </a:r>
            <a:endParaRPr lang="de-DE" sz="1200" dirty="0"/>
          </a:p>
          <a:p>
            <a:r>
              <a:rPr lang="de-DE" sz="1200" dirty="0" err="1"/>
              <a:t>flow_obj</a:t>
            </a:r>
            <a:r>
              <a:rPr lang="de-DE" sz="1200" dirty="0"/>
              <a:t>=[]</a:t>
            </a:r>
          </a:p>
          <a:p>
            <a:r>
              <a:rPr lang="de-DE" sz="1200" dirty="0" err="1"/>
              <a:t>styles</a:t>
            </a:r>
            <a:r>
              <a:rPr lang="de-DE" sz="1200" dirty="0"/>
              <a:t>=</a:t>
            </a:r>
            <a:r>
              <a:rPr lang="de-DE" sz="1200" dirty="0" err="1"/>
              <a:t>getSampleStyleSheet</a:t>
            </a:r>
            <a:r>
              <a:rPr lang="de-DE" sz="1200" dirty="0"/>
              <a:t>()</a:t>
            </a:r>
          </a:p>
          <a:p>
            <a:r>
              <a:rPr lang="de-DE" sz="1200" dirty="0" err="1"/>
              <a:t>ptext</a:t>
            </a:r>
            <a:r>
              <a:rPr lang="de-DE" sz="1200" dirty="0"/>
              <a:t>=Paragraph(</a:t>
            </a:r>
            <a:r>
              <a:rPr lang="de-DE" sz="1200" dirty="0" err="1"/>
              <a:t>text,style</a:t>
            </a:r>
            <a:r>
              <a:rPr lang="de-DE" sz="1200" dirty="0"/>
              <a:t>=</a:t>
            </a:r>
            <a:r>
              <a:rPr lang="de-DE" sz="1200" dirty="0" err="1"/>
              <a:t>styles</a:t>
            </a:r>
            <a:r>
              <a:rPr lang="de-DE" sz="1200" dirty="0"/>
              <a:t>[</a:t>
            </a:r>
            <a:r>
              <a:rPr lang="de-DE" sz="1200" i="1" dirty="0"/>
              <a:t>"Normal"</a:t>
            </a:r>
            <a:r>
              <a:rPr lang="de-DE" sz="1200" dirty="0"/>
              <a:t>])</a:t>
            </a:r>
          </a:p>
          <a:p>
            <a:r>
              <a:rPr lang="de-DE" sz="1200" dirty="0" err="1"/>
              <a:t>flow_obj.append</a:t>
            </a:r>
            <a:r>
              <a:rPr lang="de-DE" sz="1200" dirty="0"/>
              <a:t>(</a:t>
            </a:r>
            <a:r>
              <a:rPr lang="de-DE" sz="1200" dirty="0" err="1"/>
              <a:t>ptext</a:t>
            </a:r>
            <a:r>
              <a:rPr lang="de-DE" sz="1200" dirty="0"/>
              <a:t>)</a:t>
            </a:r>
          </a:p>
          <a:p>
            <a:br>
              <a:rPr lang="de-DE" sz="1200" dirty="0"/>
            </a:br>
            <a:endParaRPr lang="de-DE" sz="1200" dirty="0"/>
          </a:p>
          <a:p>
            <a:r>
              <a:rPr lang="de-DE" sz="1200" dirty="0" err="1"/>
              <a:t>flow_obj.append</a:t>
            </a:r>
            <a:r>
              <a:rPr lang="de-DE" sz="1200" dirty="0"/>
              <a:t>(</a:t>
            </a:r>
            <a:r>
              <a:rPr lang="de-DE" sz="1200" dirty="0" err="1"/>
              <a:t>NextPageTemplate</a:t>
            </a:r>
            <a:r>
              <a:rPr lang="de-DE" sz="1200" dirty="0"/>
              <a:t>(</a:t>
            </a:r>
            <a:r>
              <a:rPr lang="de-DE" sz="1200" i="1" dirty="0"/>
              <a:t>"l"</a:t>
            </a:r>
            <a:r>
              <a:rPr lang="de-DE" sz="1200" dirty="0"/>
              <a:t>))</a:t>
            </a:r>
          </a:p>
          <a:p>
            <a:r>
              <a:rPr lang="de-DE" sz="1200" dirty="0" err="1"/>
              <a:t>flow_obj.append</a:t>
            </a:r>
            <a:r>
              <a:rPr lang="de-DE" sz="1200" dirty="0"/>
              <a:t>(</a:t>
            </a:r>
            <a:r>
              <a:rPr lang="de-DE" sz="1200" dirty="0" err="1"/>
              <a:t>PageBreak</a:t>
            </a:r>
            <a:r>
              <a:rPr lang="de-DE" sz="1200" dirty="0"/>
              <a:t>())</a:t>
            </a:r>
          </a:p>
          <a:p>
            <a:r>
              <a:rPr lang="de-DE" sz="1200" dirty="0" err="1"/>
              <a:t>flow_obj.append</a:t>
            </a:r>
            <a:r>
              <a:rPr lang="de-DE" sz="1200" dirty="0"/>
              <a:t>(</a:t>
            </a:r>
            <a:r>
              <a:rPr lang="de-DE" sz="1200" dirty="0" err="1"/>
              <a:t>ptext</a:t>
            </a:r>
            <a:r>
              <a:rPr lang="de-DE" sz="1200" dirty="0"/>
              <a:t>)</a:t>
            </a:r>
          </a:p>
          <a:p>
            <a:r>
              <a:rPr lang="de-DE" sz="1200" dirty="0" err="1"/>
              <a:t>flow_obj.append</a:t>
            </a:r>
            <a:r>
              <a:rPr lang="de-DE" sz="1200" dirty="0"/>
              <a:t>(</a:t>
            </a:r>
            <a:r>
              <a:rPr lang="de-DE" sz="1200" dirty="0" err="1"/>
              <a:t>NextPageTemplate</a:t>
            </a:r>
            <a:r>
              <a:rPr lang="de-DE" sz="1200" dirty="0"/>
              <a:t>(</a:t>
            </a:r>
            <a:r>
              <a:rPr lang="de-DE" sz="1200" i="1" dirty="0"/>
              <a:t>"p"</a:t>
            </a:r>
            <a:r>
              <a:rPr lang="de-DE" sz="1200" dirty="0"/>
              <a:t>))</a:t>
            </a:r>
          </a:p>
          <a:p>
            <a:r>
              <a:rPr lang="de-DE" sz="1200" dirty="0" err="1"/>
              <a:t>flow_obj.append</a:t>
            </a:r>
            <a:r>
              <a:rPr lang="de-DE" sz="1200" dirty="0"/>
              <a:t>(</a:t>
            </a:r>
            <a:r>
              <a:rPr lang="de-DE" sz="1200" dirty="0" err="1"/>
              <a:t>PageBreak</a:t>
            </a:r>
            <a:r>
              <a:rPr lang="de-DE" sz="1200" dirty="0"/>
              <a:t>())</a:t>
            </a:r>
          </a:p>
          <a:p>
            <a:r>
              <a:rPr lang="de-DE" sz="1200" dirty="0" err="1"/>
              <a:t>flow_obj.append</a:t>
            </a:r>
            <a:r>
              <a:rPr lang="de-DE" sz="1200" dirty="0"/>
              <a:t>(</a:t>
            </a:r>
            <a:r>
              <a:rPr lang="de-DE" sz="1200" dirty="0" err="1"/>
              <a:t>ptext</a:t>
            </a:r>
            <a:r>
              <a:rPr lang="de-DE" sz="1200" dirty="0"/>
              <a:t>)</a:t>
            </a:r>
          </a:p>
          <a:p>
            <a:r>
              <a:rPr lang="de-DE" sz="1200" dirty="0" err="1"/>
              <a:t>pdf.build</a:t>
            </a:r>
            <a:r>
              <a:rPr lang="de-DE" sz="1200" dirty="0"/>
              <a:t>(</a:t>
            </a:r>
            <a:r>
              <a:rPr lang="de-DE" sz="1200" dirty="0" err="1"/>
              <a:t>flow_obj</a:t>
            </a:r>
            <a:r>
              <a:rPr lang="de-DE" sz="1200" dirty="0"/>
              <a:t>)</a:t>
            </a:r>
          </a:p>
          <a:p>
            <a:endParaRPr lang="de-DE" sz="2400" dirty="0"/>
          </a:p>
          <a:p>
            <a:endParaRPr lang="de-DE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TOTAL TECHNOLOGY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2019-12-15T07:42:11Z</dcterms:created>
  <dcterms:modified xsi:type="dcterms:W3CDTF">2020-01-21T17:45:24Z</dcterms:modified>
</cp:coreProperties>
</file>