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435" r:id="rId5"/>
    <p:sldId id="2437" r:id="rId6"/>
    <p:sldId id="2439" r:id="rId7"/>
    <p:sldId id="243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8389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389" y="2755557"/>
            <a:ext cx="10894541" cy="334868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How to GENERATE PDF REPORT FROM DATBASE USING PYTHON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51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Database </a:t>
            </a:r>
            <a:r>
              <a:rPr lang="de-DE" sz="2400" dirty="0" err="1"/>
              <a:t>setup</a:t>
            </a:r>
            <a:r>
              <a:rPr lang="de-DE" sz="2400" dirty="0"/>
              <a:t>:</a:t>
            </a:r>
          </a:p>
          <a:p>
            <a:endParaRPr lang="de-DE" sz="2400" dirty="0"/>
          </a:p>
          <a:p>
            <a:r>
              <a:rPr lang="de-DE" sz="2400" dirty="0" err="1"/>
              <a:t>smarterasp.net</a:t>
            </a:r>
            <a:r>
              <a:rPr lang="de-DE" sz="2400" dirty="0"/>
              <a:t> </a:t>
            </a:r>
            <a:r>
              <a:rPr lang="de-DE" sz="2400" dirty="0" err="1"/>
              <a:t>database</a:t>
            </a:r>
            <a:r>
              <a:rPr lang="de-DE" sz="2400" dirty="0"/>
              <a:t> </a:t>
            </a:r>
            <a:r>
              <a:rPr lang="de-DE" sz="2400" dirty="0" err="1"/>
              <a:t>service</a:t>
            </a:r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How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read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database</a:t>
            </a:r>
            <a:r>
              <a:rPr lang="de-DE" sz="2400" dirty="0"/>
              <a:t>:</a:t>
            </a:r>
          </a:p>
          <a:p>
            <a:endParaRPr lang="de-DE" sz="2400" dirty="0"/>
          </a:p>
          <a:p>
            <a:r>
              <a:rPr lang="de-DE" sz="2400" dirty="0" err="1"/>
              <a:t>Install</a:t>
            </a:r>
            <a:r>
              <a:rPr lang="de-DE" sz="2400" dirty="0"/>
              <a:t> </a:t>
            </a:r>
            <a:r>
              <a:rPr lang="de-DE" sz="2400" dirty="0" err="1"/>
              <a:t>pyodbc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pip</a:t>
            </a:r>
            <a:endParaRPr lang="de-DE" sz="2400" dirty="0"/>
          </a:p>
          <a:p>
            <a:endParaRPr lang="de-DE" sz="2400" dirty="0"/>
          </a:p>
          <a:p>
            <a:r>
              <a:rPr lang="de-DE" dirty="0" err="1"/>
              <a:t>import</a:t>
            </a:r>
            <a:r>
              <a:rPr lang="de-DE" b="1" dirty="0"/>
              <a:t> </a:t>
            </a:r>
            <a:r>
              <a:rPr lang="de-DE" b="1" dirty="0" err="1"/>
              <a:t>pyodbc</a:t>
            </a:r>
            <a:endParaRPr lang="de-DE" dirty="0"/>
          </a:p>
          <a:p>
            <a:r>
              <a:rPr lang="de-DE" b="1" dirty="0" err="1"/>
              <a:t>con_obj</a:t>
            </a:r>
            <a:r>
              <a:rPr lang="de-DE" dirty="0"/>
              <a:t>=</a:t>
            </a:r>
            <a:r>
              <a:rPr lang="de-DE" b="1" dirty="0" err="1"/>
              <a:t>pyodbc.connect</a:t>
            </a:r>
            <a:r>
              <a:rPr lang="de-DE" dirty="0"/>
              <a:t>(</a:t>
            </a:r>
            <a:r>
              <a:rPr lang="de-DE" i="1" dirty="0"/>
              <a:t>"DRIVER={SQL Server};SERVER=SQL6005.site4now.net;DATABASE=DB_A432E8_totaltechnology;UID=DB_A432E8_totaltechnology_admin;PWD=Welcome@1"</a:t>
            </a:r>
            <a:r>
              <a:rPr lang="de-DE" dirty="0"/>
              <a:t>)</a:t>
            </a:r>
          </a:p>
          <a:p>
            <a:r>
              <a:rPr lang="de-DE" b="1" dirty="0" err="1"/>
              <a:t>data_obj</a:t>
            </a:r>
            <a:r>
              <a:rPr lang="de-DE" dirty="0"/>
              <a:t>=</a:t>
            </a:r>
            <a:r>
              <a:rPr lang="de-DE" b="1" dirty="0" err="1"/>
              <a:t>con_obj.cursor</a:t>
            </a:r>
            <a:r>
              <a:rPr lang="de-DE" dirty="0"/>
              <a:t>()</a:t>
            </a:r>
          </a:p>
          <a:p>
            <a:r>
              <a:rPr lang="de-DE" b="1" dirty="0" err="1"/>
              <a:t>data_obj.execute</a:t>
            </a:r>
            <a:r>
              <a:rPr lang="de-DE" dirty="0"/>
              <a:t>(</a:t>
            </a:r>
            <a:r>
              <a:rPr lang="de-DE" i="1" dirty="0"/>
              <a:t>"</a:t>
            </a:r>
            <a:r>
              <a:rPr lang="de-DE" i="1" dirty="0" err="1"/>
              <a:t>select</a:t>
            </a:r>
            <a:r>
              <a:rPr lang="de-DE" i="1" dirty="0"/>
              <a:t> * </a:t>
            </a:r>
            <a:r>
              <a:rPr lang="de-DE" i="1" dirty="0" err="1"/>
              <a:t>from</a:t>
            </a:r>
            <a:r>
              <a:rPr lang="de-DE" i="1" dirty="0"/>
              <a:t> </a:t>
            </a:r>
            <a:r>
              <a:rPr lang="de-DE" i="1" dirty="0" err="1"/>
              <a:t>dbo.EMP_DATA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b="1" dirty="0" err="1"/>
              <a:t>data_row</a:t>
            </a:r>
            <a:r>
              <a:rPr lang="de-DE" dirty="0"/>
              <a:t>=</a:t>
            </a:r>
            <a:r>
              <a:rPr lang="de-DE" b="1" dirty="0" err="1"/>
              <a:t>data_obj.fetchall</a:t>
            </a:r>
            <a:r>
              <a:rPr lang="de-DE" dirty="0"/>
              <a:t>()</a:t>
            </a:r>
          </a:p>
          <a:p>
            <a:r>
              <a:rPr lang="de-DE" dirty="0"/>
              <a:t>Print(</a:t>
            </a:r>
            <a:r>
              <a:rPr lang="de-DE" dirty="0" err="1"/>
              <a:t>data_row</a:t>
            </a:r>
            <a:r>
              <a:rPr lang="de-DE" dirty="0"/>
              <a:t>)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6555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HOW TO GENERATE PDF REPORT FROM DATABASE USING PYTHON:</a:t>
            </a:r>
          </a:p>
          <a:p>
            <a:endParaRPr lang="de-DE" sz="1400" dirty="0"/>
          </a:p>
          <a:p>
            <a:r>
              <a:rPr lang="de-DE" sz="1400" dirty="0" err="1"/>
              <a:t>import</a:t>
            </a:r>
            <a:r>
              <a:rPr lang="de-DE" sz="1400" b="1" dirty="0"/>
              <a:t> </a:t>
            </a:r>
            <a:r>
              <a:rPr lang="de-DE" sz="1400" b="1" dirty="0" err="1"/>
              <a:t>pyodbc</a:t>
            </a:r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b="1" dirty="0"/>
              <a:t> </a:t>
            </a:r>
            <a:r>
              <a:rPr lang="de-DE" sz="1400" b="1" dirty="0" err="1"/>
              <a:t>reportlab.platypus</a:t>
            </a:r>
            <a:r>
              <a:rPr lang="de-DE" sz="1400" b="1" dirty="0"/>
              <a:t> </a:t>
            </a:r>
            <a:r>
              <a:rPr lang="de-DE" sz="1400" dirty="0" err="1"/>
              <a:t>import</a:t>
            </a:r>
            <a:r>
              <a:rPr lang="de-DE" sz="1400" b="1" dirty="0"/>
              <a:t> </a:t>
            </a:r>
            <a:r>
              <a:rPr lang="de-DE" sz="1400" b="1" dirty="0" err="1"/>
              <a:t>SimpleDocTemplate</a:t>
            </a:r>
            <a:r>
              <a:rPr lang="de-DE" sz="1400" dirty="0" err="1"/>
              <a:t>,</a:t>
            </a:r>
            <a:r>
              <a:rPr lang="de-DE" sz="1400" b="1" u="sng" dirty="0" err="1"/>
              <a:t>Paragraph</a:t>
            </a:r>
            <a:r>
              <a:rPr lang="de-DE" sz="1400" dirty="0" err="1"/>
              <a:t>,</a:t>
            </a:r>
            <a:r>
              <a:rPr lang="de-DE" sz="1400" b="1" dirty="0" err="1"/>
              <a:t>Table</a:t>
            </a:r>
            <a:r>
              <a:rPr lang="de-DE" sz="1400" dirty="0" err="1"/>
              <a:t>,</a:t>
            </a:r>
            <a:r>
              <a:rPr lang="de-DE" sz="1400" b="1" dirty="0" err="1"/>
              <a:t>TableStyle</a:t>
            </a:r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b="1" dirty="0"/>
              <a:t> </a:t>
            </a:r>
            <a:r>
              <a:rPr lang="de-DE" sz="1400" b="1" dirty="0" err="1"/>
              <a:t>reportlab.lib</a:t>
            </a:r>
            <a:r>
              <a:rPr lang="de-DE" sz="1400" b="1" dirty="0"/>
              <a:t> </a:t>
            </a:r>
            <a:r>
              <a:rPr lang="de-DE" sz="1400" dirty="0" err="1"/>
              <a:t>import</a:t>
            </a:r>
            <a:r>
              <a:rPr lang="de-DE" sz="1400" b="1" dirty="0"/>
              <a:t> </a:t>
            </a:r>
            <a:r>
              <a:rPr lang="de-DE" sz="1400" b="1" dirty="0" err="1"/>
              <a:t>colors</a:t>
            </a:r>
            <a:endParaRPr lang="de-DE" sz="1400" dirty="0"/>
          </a:p>
          <a:p>
            <a:r>
              <a:rPr lang="de-DE" sz="1400" b="1" dirty="0" err="1"/>
              <a:t>pdf</a:t>
            </a:r>
            <a:r>
              <a:rPr lang="de-DE" sz="1400" dirty="0"/>
              <a:t>=</a:t>
            </a:r>
            <a:r>
              <a:rPr lang="de-DE" sz="1400" b="1" dirty="0" err="1"/>
              <a:t>SimpleDocTemplate</a:t>
            </a:r>
            <a:r>
              <a:rPr lang="de-DE" sz="1400" dirty="0"/>
              <a:t>(</a:t>
            </a:r>
            <a:r>
              <a:rPr lang="de-DE" sz="1400" i="1" dirty="0"/>
              <a:t>"tutorial51.</a:t>
            </a:r>
            <a:r>
              <a:rPr lang="de-DE" sz="1400" i="1" u="sng" dirty="0"/>
              <a:t>pdf</a:t>
            </a:r>
            <a:r>
              <a:rPr lang="de-DE" sz="1400" i="1" dirty="0"/>
              <a:t>"</a:t>
            </a:r>
            <a:r>
              <a:rPr lang="de-DE" sz="1400" dirty="0"/>
              <a:t>)</a:t>
            </a:r>
          </a:p>
          <a:p>
            <a:r>
              <a:rPr lang="de-DE" sz="1400" b="1" dirty="0" err="1"/>
              <a:t>flow_obj</a:t>
            </a:r>
            <a:r>
              <a:rPr lang="de-DE" sz="1400" dirty="0"/>
              <a:t>=[]</a:t>
            </a:r>
          </a:p>
          <a:p>
            <a:r>
              <a:rPr lang="de-DE" sz="1400" dirty="0"/>
              <a:t>#</a:t>
            </a:r>
            <a:r>
              <a:rPr lang="de-DE" sz="1400" dirty="0" err="1"/>
              <a:t>table</a:t>
            </a:r>
            <a:r>
              <a:rPr lang="de-DE" sz="1400" dirty="0"/>
              <a:t> </a:t>
            </a:r>
            <a:r>
              <a:rPr lang="de-DE" sz="1400" dirty="0" err="1"/>
              <a:t>header</a:t>
            </a:r>
            <a:endParaRPr lang="de-DE" sz="1400" dirty="0"/>
          </a:p>
          <a:p>
            <a:r>
              <a:rPr lang="de-DE" sz="1400" b="1" dirty="0" err="1"/>
              <a:t>td</a:t>
            </a:r>
            <a:r>
              <a:rPr lang="de-DE" sz="1400" dirty="0"/>
              <a:t>=[[</a:t>
            </a:r>
            <a:r>
              <a:rPr lang="de-DE" sz="1400" i="1" dirty="0"/>
              <a:t>"ID"</a:t>
            </a:r>
            <a:r>
              <a:rPr lang="de-DE" sz="1400" dirty="0"/>
              <a:t>,</a:t>
            </a:r>
            <a:r>
              <a:rPr lang="de-DE" sz="1400" i="1" dirty="0"/>
              <a:t>"NAME"</a:t>
            </a:r>
            <a:r>
              <a:rPr lang="de-DE" sz="1400" dirty="0"/>
              <a:t>,</a:t>
            </a:r>
            <a:r>
              <a:rPr lang="de-DE" sz="1400" i="1" dirty="0"/>
              <a:t>"CITY"</a:t>
            </a:r>
            <a:r>
              <a:rPr lang="de-DE" sz="1400" dirty="0"/>
              <a:t>,</a:t>
            </a:r>
            <a:r>
              <a:rPr lang="de-DE" sz="1400" i="1" dirty="0"/>
              <a:t>"COMPANY"</a:t>
            </a:r>
            <a:r>
              <a:rPr lang="de-DE" sz="1400" dirty="0"/>
              <a:t>,</a:t>
            </a:r>
            <a:r>
              <a:rPr lang="de-DE" sz="1400" i="1" dirty="0"/>
              <a:t>"DEPARTMENT"</a:t>
            </a:r>
            <a:r>
              <a:rPr lang="de-DE" sz="1400" dirty="0"/>
              <a:t>,</a:t>
            </a:r>
            <a:r>
              <a:rPr lang="de-DE" sz="1400" i="1" dirty="0"/>
              <a:t>"DESIGNATION"</a:t>
            </a:r>
            <a:r>
              <a:rPr lang="de-DE" sz="1400" dirty="0"/>
              <a:t>]]</a:t>
            </a:r>
          </a:p>
          <a:p>
            <a:r>
              <a:rPr lang="de-DE" sz="1400" b="1" dirty="0" err="1"/>
              <a:t>con_obj</a:t>
            </a:r>
            <a:r>
              <a:rPr lang="de-DE" sz="1400" dirty="0"/>
              <a:t>=</a:t>
            </a:r>
            <a:r>
              <a:rPr lang="de-DE" sz="1400" b="1" dirty="0" err="1"/>
              <a:t>pyodbc.connect</a:t>
            </a:r>
            <a:r>
              <a:rPr lang="de-DE" sz="1400" dirty="0"/>
              <a:t>(</a:t>
            </a:r>
            <a:r>
              <a:rPr lang="de-DE" sz="1400" i="1" dirty="0"/>
              <a:t>"DRIVER={SQL Server};SERVER=SQL6005.site4now.net;DATABASE=DB_A432E8_totaltechnology;UID=DB_A432E8_totaltechnology_admin;PWD=Welcome@1"</a:t>
            </a:r>
            <a:r>
              <a:rPr lang="de-DE" sz="1400" dirty="0"/>
              <a:t>)</a:t>
            </a:r>
          </a:p>
          <a:p>
            <a:r>
              <a:rPr lang="de-DE" sz="1400" b="1" dirty="0" err="1"/>
              <a:t>data_obj</a:t>
            </a:r>
            <a:r>
              <a:rPr lang="de-DE" sz="1400" dirty="0"/>
              <a:t>=</a:t>
            </a:r>
            <a:r>
              <a:rPr lang="de-DE" sz="1400" b="1" dirty="0" err="1"/>
              <a:t>con_obj.cursor</a:t>
            </a:r>
            <a:r>
              <a:rPr lang="de-DE" sz="1400" dirty="0"/>
              <a:t>()</a:t>
            </a:r>
          </a:p>
          <a:p>
            <a:r>
              <a:rPr lang="de-DE" sz="1400" b="1" dirty="0" err="1"/>
              <a:t>data_obj.execute</a:t>
            </a:r>
            <a:r>
              <a:rPr lang="de-DE" sz="1400" dirty="0"/>
              <a:t>(</a:t>
            </a:r>
            <a:r>
              <a:rPr lang="de-DE" sz="1400" i="1" dirty="0"/>
              <a:t>"</a:t>
            </a:r>
            <a:r>
              <a:rPr lang="de-DE" sz="1400" i="1" dirty="0" err="1"/>
              <a:t>select</a:t>
            </a:r>
            <a:r>
              <a:rPr lang="de-DE" sz="1400" i="1" dirty="0"/>
              <a:t> * </a:t>
            </a:r>
            <a:r>
              <a:rPr lang="de-DE" sz="1400" i="1" dirty="0" err="1"/>
              <a:t>from</a:t>
            </a:r>
            <a:r>
              <a:rPr lang="de-DE" sz="1400" i="1" dirty="0"/>
              <a:t> </a:t>
            </a:r>
            <a:r>
              <a:rPr lang="de-DE" sz="1400" i="1" dirty="0" err="1"/>
              <a:t>dbo.EMP_DATA</a:t>
            </a:r>
            <a:r>
              <a:rPr lang="de-DE" sz="1400" i="1" dirty="0"/>
              <a:t>"</a:t>
            </a:r>
            <a:r>
              <a:rPr lang="de-DE" sz="1400" dirty="0"/>
              <a:t>)</a:t>
            </a:r>
          </a:p>
          <a:p>
            <a:r>
              <a:rPr lang="de-DE" sz="1400" b="1" dirty="0" err="1"/>
              <a:t>data_row</a:t>
            </a:r>
            <a:r>
              <a:rPr lang="de-DE" sz="1400" dirty="0"/>
              <a:t>=</a:t>
            </a:r>
            <a:r>
              <a:rPr lang="de-DE" sz="1400" b="1" dirty="0" err="1"/>
              <a:t>data_obj.fetchall</a:t>
            </a:r>
            <a:r>
              <a:rPr lang="de-DE" sz="1400" dirty="0"/>
              <a:t>()</a:t>
            </a:r>
          </a:p>
          <a:p>
            <a:r>
              <a:rPr lang="de-DE" sz="1400" dirty="0" err="1"/>
              <a:t>for</a:t>
            </a:r>
            <a:r>
              <a:rPr lang="de-DE" sz="1400" b="1" dirty="0"/>
              <a:t> </a:t>
            </a:r>
            <a:r>
              <a:rPr lang="de-DE" sz="1400" b="1" dirty="0" err="1"/>
              <a:t>row</a:t>
            </a:r>
            <a:r>
              <a:rPr lang="de-DE" sz="1400" b="1" dirty="0"/>
              <a:t> </a:t>
            </a:r>
            <a:r>
              <a:rPr lang="de-DE" sz="1400" dirty="0"/>
              <a:t>in</a:t>
            </a:r>
            <a:r>
              <a:rPr lang="de-DE" sz="1400" b="1" dirty="0"/>
              <a:t> </a:t>
            </a:r>
            <a:r>
              <a:rPr lang="de-DE" sz="1400" b="1" dirty="0" err="1"/>
              <a:t>data_row</a:t>
            </a:r>
            <a:r>
              <a:rPr lang="de-DE" sz="1400" b="1" dirty="0"/>
              <a:t>:</a:t>
            </a:r>
            <a:endParaRPr lang="de-DE" sz="1400" dirty="0"/>
          </a:p>
          <a:p>
            <a:r>
              <a:rPr lang="de-DE" sz="1400" b="1" dirty="0"/>
              <a:t>    </a:t>
            </a:r>
            <a:r>
              <a:rPr lang="de-DE" sz="1400" b="1" dirty="0" err="1"/>
              <a:t>data</a:t>
            </a:r>
            <a:r>
              <a:rPr lang="de-DE" sz="1400" dirty="0"/>
              <a:t>=[</a:t>
            </a:r>
            <a:r>
              <a:rPr lang="de-DE" sz="1400" b="1" dirty="0"/>
              <a:t>row.ID</a:t>
            </a:r>
            <a:r>
              <a:rPr lang="de-DE" sz="1400" dirty="0"/>
              <a:t>,</a:t>
            </a:r>
            <a:r>
              <a:rPr lang="de-DE" sz="1400" b="1" dirty="0"/>
              <a:t>row.NAME</a:t>
            </a:r>
            <a:r>
              <a:rPr lang="de-DE" sz="1400" dirty="0"/>
              <a:t>,</a:t>
            </a:r>
            <a:r>
              <a:rPr lang="de-DE" sz="1400" b="1" dirty="0"/>
              <a:t>row.CITY</a:t>
            </a:r>
            <a:r>
              <a:rPr lang="de-DE" sz="1400" dirty="0"/>
              <a:t>,</a:t>
            </a:r>
            <a:r>
              <a:rPr lang="de-DE" sz="1400" b="1" dirty="0"/>
              <a:t>row.COMPANY</a:t>
            </a:r>
            <a:r>
              <a:rPr lang="de-DE" sz="1400" dirty="0"/>
              <a:t>,</a:t>
            </a:r>
            <a:r>
              <a:rPr lang="de-DE" sz="1400" b="1" dirty="0"/>
              <a:t>row.DEPARTMENT</a:t>
            </a:r>
            <a:r>
              <a:rPr lang="de-DE" sz="1400" dirty="0"/>
              <a:t>,</a:t>
            </a:r>
            <a:r>
              <a:rPr lang="de-DE" sz="1400" b="1" dirty="0"/>
              <a:t>row.DESIGNATION</a:t>
            </a:r>
            <a:r>
              <a:rPr lang="de-DE" sz="1400" dirty="0"/>
              <a:t>]</a:t>
            </a:r>
          </a:p>
          <a:p>
            <a:r>
              <a:rPr lang="de-DE" sz="1400" b="1" dirty="0"/>
              <a:t>    </a:t>
            </a:r>
            <a:r>
              <a:rPr lang="de-DE" sz="1400" b="1" dirty="0" err="1"/>
              <a:t>td.append</a:t>
            </a:r>
            <a:r>
              <a:rPr lang="de-DE" sz="1400" dirty="0"/>
              <a:t>(</a:t>
            </a:r>
            <a:r>
              <a:rPr lang="de-DE" sz="1400" b="1" dirty="0" err="1"/>
              <a:t>data</a:t>
            </a:r>
            <a:r>
              <a:rPr lang="de-DE" sz="1400" dirty="0"/>
              <a:t>)</a:t>
            </a:r>
          </a:p>
          <a:p>
            <a:r>
              <a:rPr lang="de-DE" sz="1400" b="1" dirty="0" err="1"/>
              <a:t>table</a:t>
            </a:r>
            <a:r>
              <a:rPr lang="de-DE" sz="1400" dirty="0"/>
              <a:t>=</a:t>
            </a:r>
            <a:r>
              <a:rPr lang="de-DE" sz="1400" b="1" dirty="0"/>
              <a:t>Table</a:t>
            </a:r>
            <a:r>
              <a:rPr lang="de-DE" sz="1400" dirty="0"/>
              <a:t>(</a:t>
            </a:r>
            <a:r>
              <a:rPr lang="de-DE" sz="1400" b="1" dirty="0" err="1"/>
              <a:t>td</a:t>
            </a:r>
            <a:r>
              <a:rPr lang="de-DE" sz="1400" dirty="0"/>
              <a:t>)</a:t>
            </a:r>
          </a:p>
          <a:p>
            <a:r>
              <a:rPr lang="de-DE" sz="1400" b="1" dirty="0" err="1"/>
              <a:t>ts</a:t>
            </a:r>
            <a:r>
              <a:rPr lang="de-DE" sz="1400" dirty="0"/>
              <a:t>=</a:t>
            </a:r>
            <a:r>
              <a:rPr lang="de-DE" sz="1400" b="1" dirty="0" err="1"/>
              <a:t>TableStyle</a:t>
            </a:r>
            <a:r>
              <a:rPr lang="de-DE" sz="1400" dirty="0"/>
              <a:t>([(</a:t>
            </a:r>
            <a:r>
              <a:rPr lang="de-DE" sz="1400" i="1" dirty="0"/>
              <a:t>"GRID"</a:t>
            </a:r>
            <a:r>
              <a:rPr lang="de-DE" sz="1400" dirty="0"/>
              <a:t>,(0,0),(-1,-1),2,</a:t>
            </a:r>
            <a:r>
              <a:rPr lang="de-DE" sz="1400" b="1" dirty="0"/>
              <a:t>colors.red</a:t>
            </a:r>
            <a:r>
              <a:rPr lang="de-DE" sz="1400" dirty="0"/>
              <a:t>),</a:t>
            </a:r>
          </a:p>
          <a:p>
            <a:r>
              <a:rPr lang="de-DE" sz="1400" b="1" dirty="0"/>
              <a:t>               </a:t>
            </a:r>
            <a:r>
              <a:rPr lang="de-DE" sz="1400" dirty="0"/>
              <a:t>(</a:t>
            </a:r>
            <a:r>
              <a:rPr lang="de-DE" sz="1400" i="1" dirty="0"/>
              <a:t>"BACKGROUND"</a:t>
            </a:r>
            <a:r>
              <a:rPr lang="de-DE" sz="1400" dirty="0"/>
              <a:t>,(0,0),(-1,0),</a:t>
            </a:r>
            <a:r>
              <a:rPr lang="de-DE" sz="1400" b="1" dirty="0" err="1"/>
              <a:t>colors.yellow</a:t>
            </a:r>
            <a:r>
              <a:rPr lang="de-DE" sz="1400" dirty="0"/>
              <a:t>),</a:t>
            </a:r>
          </a:p>
          <a:p>
            <a:r>
              <a:rPr lang="de-DE" sz="1400" b="1" dirty="0"/>
              <a:t>               </a:t>
            </a:r>
            <a:r>
              <a:rPr lang="de-DE" sz="1400" dirty="0"/>
              <a:t>(</a:t>
            </a:r>
            <a:r>
              <a:rPr lang="de-DE" sz="1400" i="1" dirty="0"/>
              <a:t>"BACKGROUND"</a:t>
            </a:r>
            <a:r>
              <a:rPr lang="de-DE" sz="1400" dirty="0"/>
              <a:t>,(0,1),(-1,-1),</a:t>
            </a:r>
            <a:r>
              <a:rPr lang="de-DE" sz="1400" b="1" dirty="0" err="1"/>
              <a:t>colors.lightskyblue</a:t>
            </a:r>
            <a:r>
              <a:rPr lang="de-DE" sz="1400" dirty="0"/>
              <a:t>)])</a:t>
            </a:r>
          </a:p>
          <a:p>
            <a:r>
              <a:rPr lang="de-DE" sz="1400" b="1" dirty="0" err="1"/>
              <a:t>table.setStyle</a:t>
            </a:r>
            <a:r>
              <a:rPr lang="de-DE" sz="1400" dirty="0"/>
              <a:t>(</a:t>
            </a:r>
            <a:r>
              <a:rPr lang="de-DE" sz="1400" b="1" dirty="0" err="1"/>
              <a:t>ts</a:t>
            </a:r>
            <a:r>
              <a:rPr lang="de-DE" sz="1400" dirty="0"/>
              <a:t>)</a:t>
            </a:r>
          </a:p>
          <a:p>
            <a:r>
              <a:rPr lang="de-DE" sz="1400" b="1" dirty="0" err="1"/>
              <a:t>flow_obj.append</a:t>
            </a:r>
            <a:r>
              <a:rPr lang="de-DE" sz="1400" dirty="0"/>
              <a:t>(</a:t>
            </a:r>
            <a:r>
              <a:rPr lang="de-DE" sz="1400" b="1" dirty="0" err="1"/>
              <a:t>table</a:t>
            </a:r>
            <a:r>
              <a:rPr lang="de-DE" sz="1400" dirty="0"/>
              <a:t>)</a:t>
            </a:r>
          </a:p>
          <a:p>
            <a:r>
              <a:rPr lang="de-DE" sz="1400" b="1" dirty="0" err="1"/>
              <a:t>pdf.build</a:t>
            </a:r>
            <a:r>
              <a:rPr lang="de-DE" sz="1400" dirty="0"/>
              <a:t>(</a:t>
            </a:r>
            <a:r>
              <a:rPr lang="de-DE" sz="1400" b="1" dirty="0" err="1"/>
              <a:t>flow_obj</a:t>
            </a:r>
            <a:r>
              <a:rPr lang="de-DE" sz="1400" dirty="0"/>
              <a:t>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3375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Macintosh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2020-01-23T07:10:40Z</dcterms:modified>
</cp:coreProperties>
</file>