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8389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89" y="2755557"/>
            <a:ext cx="10894541" cy="3348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HEADER &amp; FOOTER IN PDF REPORT USING PYTHON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52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generate</a:t>
            </a:r>
            <a:r>
              <a:rPr lang="de-DE" sz="2400" dirty="0"/>
              <a:t> </a:t>
            </a:r>
            <a:r>
              <a:rPr lang="de-DE" sz="2400" dirty="0" err="1"/>
              <a:t>header</a:t>
            </a:r>
            <a:r>
              <a:rPr lang="de-DE" sz="2400" dirty="0"/>
              <a:t> &amp; </a:t>
            </a:r>
            <a:r>
              <a:rPr lang="de-DE" sz="2400" dirty="0" err="1"/>
              <a:t>footer</a:t>
            </a:r>
            <a:r>
              <a:rPr lang="de-DE" sz="2400" dirty="0"/>
              <a:t> in </a:t>
            </a:r>
            <a:r>
              <a:rPr lang="de-DE" sz="2400" dirty="0" err="1"/>
              <a:t>pdf</a:t>
            </a:r>
            <a:r>
              <a:rPr lang="de-DE" sz="2400" dirty="0"/>
              <a:t>:`</a:t>
            </a:r>
            <a:endParaRPr lang="de-DE" sz="2400" dirty="0">
              <a:highlight>
                <a:srgbClr val="FFFF00"/>
              </a:highlight>
            </a:endParaRPr>
          </a:p>
          <a:p>
            <a:br>
              <a:rPr lang="de-DE" sz="1200" b="1" dirty="0"/>
            </a:b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reportlab.pdfgen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canvas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reportlab.platypus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Frame,Table,TableStyle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reportlab.lib.units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cm</a:t>
            </a:r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reportlab.lib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u="sng" dirty="0" err="1"/>
              <a:t>colors</a:t>
            </a:r>
            <a:endParaRPr lang="de-DE" sz="1200" dirty="0"/>
          </a:p>
          <a:p>
            <a:r>
              <a:rPr lang="de-DE" sz="1200" dirty="0" err="1"/>
              <a:t>pdf</a:t>
            </a:r>
            <a:r>
              <a:rPr lang="de-DE" sz="1200" dirty="0"/>
              <a:t>=</a:t>
            </a:r>
            <a:r>
              <a:rPr lang="de-DE" sz="1200" dirty="0" err="1"/>
              <a:t>canvas.Canvas</a:t>
            </a:r>
            <a:r>
              <a:rPr lang="de-DE" sz="1200" dirty="0"/>
              <a:t>(</a:t>
            </a:r>
            <a:r>
              <a:rPr lang="de-DE" sz="1200" i="1" dirty="0"/>
              <a:t>"tutorial52.</a:t>
            </a:r>
            <a:r>
              <a:rPr lang="de-DE" sz="1200" i="1" u="sng" dirty="0"/>
              <a:t>pdf</a:t>
            </a:r>
            <a:r>
              <a:rPr lang="de-DE" sz="1200" i="1" dirty="0"/>
              <a:t>"</a:t>
            </a:r>
            <a:r>
              <a:rPr lang="de-DE" sz="1200" dirty="0"/>
              <a:t>,pagesize=(1024,900))</a:t>
            </a:r>
          </a:p>
          <a:p>
            <a:r>
              <a:rPr lang="de-DE" sz="1200" dirty="0" err="1"/>
              <a:t>pdf.translate</a:t>
            </a:r>
            <a:r>
              <a:rPr lang="de-DE" sz="1200" dirty="0"/>
              <a:t>(cm, cm)</a:t>
            </a:r>
          </a:p>
          <a:p>
            <a:r>
              <a:rPr lang="de-DE" sz="1200" dirty="0" err="1"/>
              <a:t>for</a:t>
            </a:r>
            <a:r>
              <a:rPr lang="de-DE" sz="1200" dirty="0"/>
              <a:t> i in </a:t>
            </a:r>
            <a:r>
              <a:rPr lang="de-DE" sz="1200" dirty="0" err="1"/>
              <a:t>range</a:t>
            </a:r>
            <a:r>
              <a:rPr lang="de-DE" sz="1200" dirty="0"/>
              <a:t>(1,10):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pdf.translate</a:t>
            </a:r>
            <a:r>
              <a:rPr lang="de-DE" sz="1200" dirty="0"/>
              <a:t>(cm, cm)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ts</a:t>
            </a:r>
            <a:r>
              <a:rPr lang="de-DE" sz="1200" dirty="0"/>
              <a:t>=</a:t>
            </a:r>
            <a:r>
              <a:rPr lang="de-DE" sz="1200" dirty="0" err="1"/>
              <a:t>TableStyle</a:t>
            </a:r>
            <a:r>
              <a:rPr lang="de-DE" sz="1200" dirty="0"/>
              <a:t>([(</a:t>
            </a:r>
            <a:r>
              <a:rPr lang="de-DE" sz="1200" i="1" dirty="0"/>
              <a:t>"FONT"</a:t>
            </a:r>
            <a:r>
              <a:rPr lang="de-DE" sz="1200" dirty="0"/>
              <a:t>,(0,0),(-1,-1),</a:t>
            </a:r>
            <a:r>
              <a:rPr lang="de-DE" sz="1200" i="1" dirty="0"/>
              <a:t>"</a:t>
            </a:r>
            <a:r>
              <a:rPr lang="de-DE" sz="1200" i="1" u="sng" dirty="0"/>
              <a:t>Helvetica</a:t>
            </a:r>
            <a:r>
              <a:rPr lang="de-DE" sz="1200" i="1" dirty="0"/>
              <a:t>-Bold"</a:t>
            </a:r>
            <a:r>
              <a:rPr lang="de-DE" sz="1200" dirty="0"/>
              <a:t>,13),</a:t>
            </a:r>
          </a:p>
          <a:p>
            <a:r>
              <a:rPr lang="de-DE" sz="1200" dirty="0"/>
              <a:t>                   (</a:t>
            </a:r>
            <a:r>
              <a:rPr lang="de-DE" sz="1200" i="1" dirty="0"/>
              <a:t>"TEXTCOLOR"</a:t>
            </a:r>
            <a:r>
              <a:rPr lang="de-DE" sz="1200" dirty="0"/>
              <a:t>,(0,0),(-1,-1),</a:t>
            </a:r>
            <a:r>
              <a:rPr lang="de-DE" sz="1200" i="1" dirty="0"/>
              <a:t>"BLUE"</a:t>
            </a:r>
            <a:r>
              <a:rPr lang="de-DE" sz="1200" dirty="0"/>
              <a:t>)])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frameh</a:t>
            </a:r>
            <a:r>
              <a:rPr lang="de-DE" sz="1200" dirty="0"/>
              <a:t>=Frame(10,800,900,40,showBoundary=1)</a:t>
            </a:r>
          </a:p>
          <a:p>
            <a:r>
              <a:rPr lang="de-DE" sz="1200" dirty="0"/>
              <a:t>    flow_obj1=[]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tableh</a:t>
            </a:r>
            <a:r>
              <a:rPr lang="de-DE" sz="1200" dirty="0"/>
              <a:t>=Table([[</a:t>
            </a:r>
            <a:r>
              <a:rPr lang="de-DE" sz="1200" i="1" dirty="0"/>
              <a:t>"BY TOTAL TECHNOLOGY"</a:t>
            </a:r>
            <a:r>
              <a:rPr lang="de-DE" sz="1200" dirty="0"/>
              <a:t>]])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tableh.setStyle</a:t>
            </a:r>
            <a:r>
              <a:rPr lang="de-DE" sz="1200" dirty="0"/>
              <a:t>(</a:t>
            </a:r>
            <a:r>
              <a:rPr lang="de-DE" sz="1200" dirty="0" err="1"/>
              <a:t>ts</a:t>
            </a:r>
            <a:r>
              <a:rPr lang="de-DE" sz="1200" dirty="0"/>
              <a:t>)</a:t>
            </a:r>
          </a:p>
          <a:p>
            <a:r>
              <a:rPr lang="de-DE" sz="1200" dirty="0"/>
              <a:t>    flow_obj1.append(</a:t>
            </a:r>
            <a:r>
              <a:rPr lang="de-DE" sz="1200" dirty="0" err="1"/>
              <a:t>tableh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tablef</a:t>
            </a:r>
            <a:r>
              <a:rPr lang="de-DE" sz="1200" dirty="0"/>
              <a:t>=Table([[</a:t>
            </a:r>
            <a:r>
              <a:rPr lang="de-DE" sz="1200" i="1" dirty="0"/>
              <a:t>"ALL RIGHTS RESERVED ,</a:t>
            </a:r>
            <a:r>
              <a:rPr lang="de-DE" sz="1200" i="1" dirty="0" err="1"/>
              <a:t>page</a:t>
            </a:r>
            <a:r>
              <a:rPr lang="de-DE" sz="1200" i="1" dirty="0"/>
              <a:t> </a:t>
            </a:r>
            <a:r>
              <a:rPr lang="de-DE" sz="1200" i="1" dirty="0" err="1"/>
              <a:t>no</a:t>
            </a:r>
            <a:r>
              <a:rPr lang="de-DE" sz="1200" i="1" dirty="0"/>
              <a:t>: "</a:t>
            </a:r>
            <a:r>
              <a:rPr lang="de-DE" sz="1200" dirty="0"/>
              <a:t>+</a:t>
            </a:r>
            <a:r>
              <a:rPr lang="de-DE" sz="1200" dirty="0" err="1"/>
              <a:t>str</a:t>
            </a:r>
            <a:r>
              <a:rPr lang="de-DE" sz="1200" dirty="0"/>
              <a:t>(</a:t>
            </a:r>
            <a:r>
              <a:rPr lang="de-DE" sz="1200" dirty="0" err="1"/>
              <a:t>pdf.getPageNumber</a:t>
            </a:r>
            <a:r>
              <a:rPr lang="de-DE" sz="1200" dirty="0"/>
              <a:t>())]])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tablef.setStyle</a:t>
            </a:r>
            <a:r>
              <a:rPr lang="de-DE" sz="1200" dirty="0"/>
              <a:t>(</a:t>
            </a:r>
            <a:r>
              <a:rPr lang="de-DE" sz="1200" dirty="0" err="1"/>
              <a:t>ts</a:t>
            </a:r>
            <a:r>
              <a:rPr lang="de-DE" sz="1200" dirty="0"/>
              <a:t>)</a:t>
            </a:r>
          </a:p>
          <a:p>
            <a:r>
              <a:rPr lang="de-DE" sz="1200" dirty="0"/>
              <a:t>    flow_obj1.append(</a:t>
            </a:r>
            <a:r>
              <a:rPr lang="de-DE" sz="1200" dirty="0" err="1"/>
              <a:t>tableh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frameh.addFromList</a:t>
            </a:r>
            <a:r>
              <a:rPr lang="de-DE" sz="1200" dirty="0"/>
              <a:t>(flow_obj1, </a:t>
            </a:r>
            <a:r>
              <a:rPr lang="de-DE" sz="1200" dirty="0" err="1"/>
              <a:t>pdf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pdf.setFontSize</a:t>
            </a:r>
            <a:r>
              <a:rPr lang="de-DE" sz="1200" dirty="0"/>
              <a:t>(20)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pdf.drawString</a:t>
            </a:r>
            <a:r>
              <a:rPr lang="de-DE" sz="1200" dirty="0"/>
              <a:t>(30,700,</a:t>
            </a:r>
            <a:r>
              <a:rPr lang="de-DE" sz="1200" i="1" dirty="0"/>
              <a:t>"</a:t>
            </a:r>
            <a:r>
              <a:rPr lang="de-DE" sz="1200" i="1" u="sng" dirty="0"/>
              <a:t>lorem</a:t>
            </a:r>
            <a:r>
              <a:rPr lang="de-DE" sz="1200" i="1" dirty="0"/>
              <a:t> </a:t>
            </a:r>
            <a:r>
              <a:rPr lang="de-DE" sz="1200" i="1" u="sng" dirty="0" err="1"/>
              <a:t>ipsum</a:t>
            </a:r>
            <a:r>
              <a:rPr lang="de-DE" sz="1200" i="1" dirty="0"/>
              <a:t> </a:t>
            </a:r>
            <a:r>
              <a:rPr lang="de-DE" sz="1200" i="1" u="sng" dirty="0" err="1"/>
              <a:t>samle</a:t>
            </a:r>
            <a:r>
              <a:rPr lang="de-DE" sz="1200" i="1" dirty="0"/>
              <a:t> </a:t>
            </a:r>
            <a:r>
              <a:rPr lang="de-DE" sz="1200" i="1" dirty="0" err="1"/>
              <a:t>text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header</a:t>
            </a:r>
            <a:r>
              <a:rPr lang="de-DE" sz="1200" i="1" dirty="0"/>
              <a:t> &amp; </a:t>
            </a:r>
            <a:r>
              <a:rPr lang="de-DE" sz="1200" i="1" dirty="0" err="1"/>
              <a:t>footer</a:t>
            </a:r>
            <a:r>
              <a:rPr lang="de-DE" sz="1200" i="1" dirty="0"/>
              <a:t>"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framef</a:t>
            </a:r>
            <a:r>
              <a:rPr lang="de-DE" sz="1200" dirty="0"/>
              <a:t>=Frame(10,50,900,40,showBoundary=1)</a:t>
            </a:r>
          </a:p>
          <a:p>
            <a:r>
              <a:rPr lang="de-DE" sz="1200" dirty="0"/>
              <a:t>    flow_obj2=[]</a:t>
            </a:r>
          </a:p>
          <a:p>
            <a:r>
              <a:rPr lang="de-DE" sz="1200" dirty="0"/>
              <a:t>    flow_obj2.append(</a:t>
            </a:r>
            <a:r>
              <a:rPr lang="de-DE" sz="1200" dirty="0" err="1"/>
              <a:t>tablef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framef.addFromList</a:t>
            </a:r>
            <a:r>
              <a:rPr lang="de-DE" sz="1200" dirty="0"/>
              <a:t>(flow_obj2, </a:t>
            </a:r>
            <a:r>
              <a:rPr lang="de-DE" sz="1200" dirty="0" err="1"/>
              <a:t>pdf</a:t>
            </a:r>
            <a:r>
              <a:rPr lang="de-DE" sz="1200" dirty="0"/>
              <a:t>)</a:t>
            </a:r>
          </a:p>
          <a:p>
            <a:r>
              <a:rPr lang="de-DE" sz="1200" dirty="0"/>
              <a:t>    </a:t>
            </a:r>
            <a:r>
              <a:rPr lang="de-DE" sz="1200" dirty="0" err="1"/>
              <a:t>pdf.showPage</a:t>
            </a:r>
            <a:r>
              <a:rPr lang="de-DE" sz="1200" dirty="0"/>
              <a:t>()</a:t>
            </a:r>
          </a:p>
          <a:p>
            <a:r>
              <a:rPr lang="de-DE" sz="1200" dirty="0" err="1"/>
              <a:t>pdf.save</a:t>
            </a:r>
            <a:r>
              <a:rPr lang="de-DE" sz="1200" dirty="0"/>
              <a:t>()</a:t>
            </a:r>
          </a:p>
          <a:p>
            <a:endParaRPr lang="de-DE" sz="12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2020-01-23T16:03:48Z</dcterms:modified>
</cp:coreProperties>
</file>