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4" r:id="rId4"/>
  </p:sldMasterIdLst>
  <p:notesMasterIdLst>
    <p:notesMasterId r:id="rId8"/>
  </p:notesMasterIdLst>
  <p:handoutMasterIdLst>
    <p:handoutMasterId r:id="rId9"/>
  </p:handoutMasterIdLst>
  <p:sldIdLst>
    <p:sldId id="2435" r:id="rId5"/>
    <p:sldId id="2437" r:id="rId6"/>
    <p:sldId id="2438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FC3-E4F1-454A-A45A-C7700688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B84DE-CBB6-7745-AD03-F1E07B4D4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4A34-5A1C-474B-B2BF-31A144E4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0D44-22ED-BD40-A041-BC8935E2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D397-51DB-CC40-AF07-0267F7AD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D252-19EE-8343-85FE-3134BDCF4720}" type="slidenum">
              <a:t>‹#›</a:t>
            </a:fld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6212E2-F9A9-6E4C-B57F-5C3644AA7CA7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5E57-134A-F24B-BA53-45558493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0FD68-7093-8149-A426-659C06D27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2B29-7C46-4C44-B331-837FAF8E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9699-119C-0848-9B58-FC26E32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A07F-EA3A-EB49-8342-E2F568CC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216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4E5C2-D2A8-ED44-A34E-DF22C5ADE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03F28-C7CA-6647-AF60-FF8B6BCA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B82E1-2687-FC49-A30A-BBDAA986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9D71-D781-D44D-808C-F0F129A9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3002-D1A9-CF4A-8374-930080CA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4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48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6B6C-340F-D541-A3DF-275BA3F9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B149-2F6B-E74A-805B-514A62ED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3F59-CF2A-8549-A851-D89E72AD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6508B-1FD0-C54A-9BDB-81CA00BF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1FE8-D7C7-1542-A71C-39B8404F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47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722F-4564-FA4B-8AFB-25B60950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58371-0040-F04D-B768-CD099C51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4448-97F9-FA4C-AD12-7697A1E6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F72E-5BF8-0943-91D3-05B82609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6CB7-6F4F-E747-9A11-B7F319E3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54FCE-E3D0-8E45-B186-7F06E25A533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1F20-DA0B-8C4D-9B48-BC175A6F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097-C38E-ED42-B9E1-0F0132915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988FA-6C17-AB43-9653-D3F9FCB3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F82C1-59B9-0140-B11E-D88F3A9C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C6150-0BE2-E443-B301-4C989CA9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1B20C-29E5-F640-9170-F9719BC3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3387F3-D8B0-1645-91AF-F6A07097EE0C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59274-FC92-0F43-B279-AF88BFD4F630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B51917A2-8E81-AB48-957E-BE89279349D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446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427F-A78C-8141-A38D-DAD113BC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45940-2BBE-0944-A0FD-02438C5F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63FF-DDDD-7D46-8047-CE32018D2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C8B99-74E2-D042-9EB6-6ADB2DDC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A693-DC32-DB4B-B660-5D46358B6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35C86-0C64-CC42-B5F1-004DBA48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942E5-E7E5-6648-8852-15B1F1E5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DE9CC-AE09-F24A-AE5B-60A1536D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987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02E2-93CF-B647-8E6D-75AE96E2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B0DC3-86E0-0445-8E07-8D36C44C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2C10C-4366-8849-9342-FB3D0B34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C0E85-8751-E746-9A7C-ED178441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378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99D98-9DD3-8440-A60F-C00B9E14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1823B-FF00-604F-8829-1AC7AF85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23E14-66C1-DF48-B141-F1418D04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9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DA4-5FAE-864C-B6B2-305B4E32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95D1-FB6B-4E49-9736-125C96F8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A4B5-3926-904F-8265-4404EE62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821B-CC89-9947-B407-5632C7E9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B33F0-1277-A34C-B544-5962F387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C28F8-6981-FE46-97FF-DBFD2C70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1CFB6-DB0F-7D46-AF5C-872E26D2F290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17DE7445-31D9-914D-9AFA-05310DA1B8AE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772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4929-F58B-AF45-B30C-D37B183D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0506D-744F-8F48-96F2-E6DD1F57B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A0B55-3B80-A047-94D8-81733124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7755-B041-AD4C-870F-F1F116DF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DBB46-AE25-FF4B-A294-88A32065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F84F-1805-F448-9CAA-F65C62AB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875A2-2135-1645-A304-45242F3B526C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F91A1F26-31D1-5A41-BA0D-054040DD272B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95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D98A8-B897-EA46-A51E-6D31CF26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76380-E309-6D45-9C16-1AD448B9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CF51-5E91-EC4D-BFB1-F1B27E7F3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0FB0-33DF-6F48-933B-9EC922989495}" type="datetimeFigureOut">
              <a:t>14.03.20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054B-C9A6-BF46-89D2-44A74197A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D485-C789-C84E-92F3-A719878C3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D480F40B-8418-0C4B-94AB-B670902D9E4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914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650" r:id="rId14"/>
    <p:sldLayoutId id="2147483651" r:id="rId15"/>
    <p:sldLayoutId id="2147483668" r:id="rId16"/>
    <p:sldLayoutId id="2147483660" r:id="rId17"/>
    <p:sldLayoutId id="2147483664" r:id="rId18"/>
    <p:sldLayoutId id="2147483674" r:id="rId19"/>
    <p:sldLayoutId id="2147483675" r:id="rId20"/>
    <p:sldLayoutId id="2147483673" r:id="rId21"/>
    <p:sldLayoutId id="2147483653" r:id="rId22"/>
    <p:sldLayoutId id="2147483670" r:id="rId23"/>
    <p:sldLayoutId id="2147483671" r:id="rId24"/>
    <p:sldLayoutId id="2147483672" r:id="rId25"/>
    <p:sldLayoutId id="2147483666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389" y="2755557"/>
            <a:ext cx="10894541" cy="33486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GENERATE MULTIPLE FRAMES IN PDF USING PYTHON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53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8389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096113-BCD3-D448-9B39-DF3727D4463E}"/>
              </a:ext>
            </a:extLst>
          </p:cNvPr>
          <p:cNvSpPr/>
          <p:nvPr/>
        </p:nvSpPr>
        <p:spPr>
          <a:xfrm>
            <a:off x="681318" y="591671"/>
            <a:ext cx="2506725" cy="3164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BC495-20F0-DC4C-A9C1-ACF0FC02822D}"/>
              </a:ext>
            </a:extLst>
          </p:cNvPr>
          <p:cNvSpPr/>
          <p:nvPr/>
        </p:nvSpPr>
        <p:spPr>
          <a:xfrm>
            <a:off x="3261029" y="591671"/>
            <a:ext cx="2506725" cy="3164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BC101-1FBF-0B49-B14C-E91B46E9FA46}"/>
              </a:ext>
            </a:extLst>
          </p:cNvPr>
          <p:cNvSpPr txBox="1"/>
          <p:nvPr/>
        </p:nvSpPr>
        <p:spPr>
          <a:xfrm>
            <a:off x="681318" y="4201298"/>
            <a:ext cx="495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HOW TO CREATE MULTIPLE FRAMES IN SAME PAGE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165BE-6CC4-D142-BD24-D56152EA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33" y="267890"/>
            <a:ext cx="5791110" cy="15721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B70A22-EB08-4E45-8931-641E4EEB829C}"/>
              </a:ext>
            </a:extLst>
          </p:cNvPr>
          <p:cNvSpPr txBox="1"/>
          <p:nvPr/>
        </p:nvSpPr>
        <p:spPr>
          <a:xfrm>
            <a:off x="7376984" y="2063578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</a:t>
            </a:r>
            <a:r>
              <a:rPr lang="en-DE"/>
              <a:t>or single frame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DA31AF-A7B6-854A-BE55-47DA1906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73" y="2735005"/>
            <a:ext cx="5060608" cy="211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4BE3CD-A771-E445-936D-A320CA22B801}"/>
              </a:ext>
            </a:extLst>
          </p:cNvPr>
          <p:cNvSpPr txBox="1"/>
          <p:nvPr/>
        </p:nvSpPr>
        <p:spPr>
          <a:xfrm>
            <a:off x="8291384" y="5066270"/>
            <a:ext cx="286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</a:t>
            </a:r>
            <a:r>
              <a:rPr lang="en-DE"/>
              <a:t>or two frames sideb by side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096113-BCD3-D448-9B39-DF3727D4463E}"/>
              </a:ext>
            </a:extLst>
          </p:cNvPr>
          <p:cNvSpPr/>
          <p:nvPr/>
        </p:nvSpPr>
        <p:spPr>
          <a:xfrm>
            <a:off x="681318" y="591671"/>
            <a:ext cx="2506725" cy="3164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BC495-20F0-DC4C-A9C1-ACF0FC02822D}"/>
              </a:ext>
            </a:extLst>
          </p:cNvPr>
          <p:cNvSpPr/>
          <p:nvPr/>
        </p:nvSpPr>
        <p:spPr>
          <a:xfrm>
            <a:off x="3261029" y="591671"/>
            <a:ext cx="2506725" cy="3164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BC101-1FBF-0B49-B14C-E91B46E9FA46}"/>
              </a:ext>
            </a:extLst>
          </p:cNvPr>
          <p:cNvSpPr txBox="1"/>
          <p:nvPr/>
        </p:nvSpPr>
        <p:spPr>
          <a:xfrm>
            <a:off x="926757" y="4455181"/>
            <a:ext cx="495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HOW TO CREATE MULTIPLE FRAMES IN SAME PAGE</a:t>
            </a:r>
          </a:p>
        </p:txBody>
      </p:sp>
    </p:spTree>
    <p:extLst>
      <p:ext uri="{BB962C8B-B14F-4D97-AF65-F5344CB8AC3E}">
        <p14:creationId xmlns:p14="http://schemas.microsoft.com/office/powerpoint/2010/main" val="404169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2020-03-14T07:38:36Z</dcterms:modified>
</cp:coreProperties>
</file>