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041" r:id="rId4"/>
  </p:sldMasterIdLst>
  <p:notesMasterIdLst>
    <p:notesMasterId r:id="rId9"/>
  </p:notesMasterIdLst>
  <p:handoutMasterIdLst>
    <p:handoutMasterId r:id="rId10"/>
  </p:handoutMasterIdLst>
  <p:sldIdLst>
    <p:sldId id="2437" r:id="rId5"/>
    <p:sldId id="2438" r:id="rId6"/>
    <p:sldId id="2439" r:id="rId7"/>
    <p:sldId id="244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2F3342"/>
    <a:srgbClr val="A53F52"/>
    <a:srgbClr val="2C2153"/>
    <a:srgbClr val="E99757"/>
    <a:srgbClr val="010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755" autoAdjust="0"/>
    <p:restoredTop sz="95952" autoAdjust="0"/>
  </p:normalViewPr>
  <p:slideViewPr>
    <p:cSldViewPr snapToGrid="0">
      <p:cViewPr varScale="1">
        <p:scale>
          <a:sx n="103" d="100"/>
          <a:sy n="103" d="100"/>
        </p:scale>
        <p:origin x="200" y="4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3/14/20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3/14/20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14.03.20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585AD252-19EE-8343-85FE-3134BDCF4720}" type="slidenum">
              <a:rPr lang="en-DE"/>
              <a:t>‹#›</a:t>
            </a:fld>
            <a:endParaRPr lang="en-DE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715438C8-AAB9-2D43-9879-4985D75C80C2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1517515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1517515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1517515" y="0"/>
                </a:moveTo>
                <a:lnTo>
                  <a:pt x="6107906" y="0"/>
                </a:lnTo>
                <a:lnTo>
                  <a:pt x="4593309" y="6848272"/>
                </a:lnTo>
                <a:lnTo>
                  <a:pt x="0" y="6858000"/>
                </a:lnTo>
                <a:lnTo>
                  <a:pt x="1517515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24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14.03.20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26674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14.03.20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93218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7754" y="365125"/>
            <a:ext cx="6043246" cy="573989"/>
          </a:xfrm>
        </p:spPr>
        <p:txBody>
          <a:bodyPr anchor="ctr">
            <a:noAutofit/>
          </a:bodyPr>
          <a:lstStyle>
            <a:lvl1pPr algn="l">
              <a:defRPr sz="3600" spc="3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54" y="1625512"/>
            <a:ext cx="6043246" cy="463639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/>
            </a:lvl1pPr>
            <a:lvl2pPr>
              <a:lnSpc>
                <a:spcPct val="150000"/>
              </a:lnSpc>
              <a:defRPr sz="1400"/>
            </a:lvl2pPr>
            <a:lvl3pPr>
              <a:lnSpc>
                <a:spcPct val="150000"/>
              </a:lnSpc>
              <a:defRPr sz="14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767754" y="1003687"/>
            <a:ext cx="6043246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617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914F6FF-E574-0340-AD3E-E6747297E03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94519" y="1262642"/>
            <a:ext cx="11002962" cy="35387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spc="600">
                <a:solidFill>
                  <a:srgbClr val="898989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351820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242487" y="683328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30B2C-7250-4568-96CF-7E5A34B3CA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86917B65-8F50-454E-AF7E-D53FE2DE8F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9878"/>
            <a:ext cx="7406905" cy="6866810"/>
          </a:xfrm>
          <a:custGeom>
            <a:avLst/>
            <a:gdLst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4878432 h 4878432"/>
              <a:gd name="connsiteX14" fmla="*/ 4570834 w 5251939"/>
              <a:gd name="connsiteY14" fmla="*/ 3563909 h 4878432"/>
              <a:gd name="connsiteX15" fmla="*/ 3890895 w 5251939"/>
              <a:gd name="connsiteY15" fmla="*/ 3563909 h 4878432"/>
              <a:gd name="connsiteX16" fmla="*/ 3890895 w 5251939"/>
              <a:gd name="connsiteY16" fmla="*/ 4878432 h 4878432"/>
              <a:gd name="connsiteX17" fmla="*/ 3297114 w 5251939"/>
              <a:gd name="connsiteY17" fmla="*/ 4878432 h 4878432"/>
              <a:gd name="connsiteX18" fmla="*/ 3297114 w 5251939"/>
              <a:gd name="connsiteY18" fmla="*/ 3911406 h 4878432"/>
              <a:gd name="connsiteX19" fmla="*/ 2617175 w 5251939"/>
              <a:gd name="connsiteY19" fmla="*/ 3911406 h 4878432"/>
              <a:gd name="connsiteX20" fmla="*/ 2617175 w 5251939"/>
              <a:gd name="connsiteY20" fmla="*/ 4324451 h 4878432"/>
              <a:gd name="connsiteX21" fmla="*/ 1968893 w 5251939"/>
              <a:gd name="connsiteY21" fmla="*/ 4324451 h 4878432"/>
              <a:gd name="connsiteX22" fmla="*/ 1968893 w 5251939"/>
              <a:gd name="connsiteY22" fmla="*/ 4878432 h 4878432"/>
              <a:gd name="connsiteX23" fmla="*/ 1312985 w 5251939"/>
              <a:gd name="connsiteY23" fmla="*/ 4878432 h 4878432"/>
              <a:gd name="connsiteX24" fmla="*/ 1312985 w 5251939"/>
              <a:gd name="connsiteY24" fmla="*/ 4324451 h 4878432"/>
              <a:gd name="connsiteX25" fmla="*/ 642230 w 5251939"/>
              <a:gd name="connsiteY25" fmla="*/ 4324451 h 4878432"/>
              <a:gd name="connsiteX26" fmla="*/ 642230 w 5251939"/>
              <a:gd name="connsiteY26" fmla="*/ 3624890 h 4878432"/>
              <a:gd name="connsiteX27" fmla="*/ 0 w 5251939"/>
              <a:gd name="connsiteY27" fmla="*/ 3624890 h 4878432"/>
              <a:gd name="connsiteX28" fmla="*/ 0 w 5251939"/>
              <a:gd name="connsiteY28" fmla="*/ 375409 h 4878432"/>
              <a:gd name="connsiteX29" fmla="*/ 633046 w 5251939"/>
              <a:gd name="connsiteY29" fmla="*/ 375409 h 4878432"/>
              <a:gd name="connsiteX30" fmla="*/ 633046 w 5251939"/>
              <a:gd name="connsiteY30" fmla="*/ 1379096 h 4878432"/>
              <a:gd name="connsiteX31" fmla="*/ 1312985 w 5251939"/>
              <a:gd name="connsiteY31" fmla="*/ 1379096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3563909 h 4878432"/>
              <a:gd name="connsiteX14" fmla="*/ 3890895 w 5251939"/>
              <a:gd name="connsiteY14" fmla="*/ 3563909 h 4878432"/>
              <a:gd name="connsiteX15" fmla="*/ 3890895 w 5251939"/>
              <a:gd name="connsiteY15" fmla="*/ 4878432 h 4878432"/>
              <a:gd name="connsiteX16" fmla="*/ 3297114 w 5251939"/>
              <a:gd name="connsiteY16" fmla="*/ 4878432 h 4878432"/>
              <a:gd name="connsiteX17" fmla="*/ 3297114 w 5251939"/>
              <a:gd name="connsiteY17" fmla="*/ 3911406 h 4878432"/>
              <a:gd name="connsiteX18" fmla="*/ 2617175 w 5251939"/>
              <a:gd name="connsiteY18" fmla="*/ 3911406 h 4878432"/>
              <a:gd name="connsiteX19" fmla="*/ 2617175 w 5251939"/>
              <a:gd name="connsiteY19" fmla="*/ 4324451 h 4878432"/>
              <a:gd name="connsiteX20" fmla="*/ 1968893 w 5251939"/>
              <a:gd name="connsiteY20" fmla="*/ 4324451 h 4878432"/>
              <a:gd name="connsiteX21" fmla="*/ 1968893 w 5251939"/>
              <a:gd name="connsiteY21" fmla="*/ 4878432 h 4878432"/>
              <a:gd name="connsiteX22" fmla="*/ 1312985 w 5251939"/>
              <a:gd name="connsiteY22" fmla="*/ 4878432 h 4878432"/>
              <a:gd name="connsiteX23" fmla="*/ 1312985 w 5251939"/>
              <a:gd name="connsiteY23" fmla="*/ 4324451 h 4878432"/>
              <a:gd name="connsiteX24" fmla="*/ 642230 w 5251939"/>
              <a:gd name="connsiteY24" fmla="*/ 4324451 h 4878432"/>
              <a:gd name="connsiteX25" fmla="*/ 642230 w 5251939"/>
              <a:gd name="connsiteY25" fmla="*/ 3624890 h 4878432"/>
              <a:gd name="connsiteX26" fmla="*/ 0 w 5251939"/>
              <a:gd name="connsiteY26" fmla="*/ 3624890 h 4878432"/>
              <a:gd name="connsiteX27" fmla="*/ 0 w 5251939"/>
              <a:gd name="connsiteY27" fmla="*/ 375409 h 4878432"/>
              <a:gd name="connsiteX28" fmla="*/ 633046 w 5251939"/>
              <a:gd name="connsiteY28" fmla="*/ 375409 h 4878432"/>
              <a:gd name="connsiteX29" fmla="*/ 633046 w 5251939"/>
              <a:gd name="connsiteY29" fmla="*/ 1379096 h 4878432"/>
              <a:gd name="connsiteX30" fmla="*/ 1312985 w 5251939"/>
              <a:gd name="connsiteY30" fmla="*/ 1379096 h 4878432"/>
              <a:gd name="connsiteX31" fmla="*/ 1312985 w 5251939"/>
              <a:gd name="connsiteY31" fmla="*/ 0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0834 w 5251939"/>
              <a:gd name="connsiteY12" fmla="*/ 3563909 h 4878432"/>
              <a:gd name="connsiteX13" fmla="*/ 3890895 w 5251939"/>
              <a:gd name="connsiteY13" fmla="*/ 3563909 h 4878432"/>
              <a:gd name="connsiteX14" fmla="*/ 3890895 w 5251939"/>
              <a:gd name="connsiteY14" fmla="*/ 4878432 h 4878432"/>
              <a:gd name="connsiteX15" fmla="*/ 3297114 w 5251939"/>
              <a:gd name="connsiteY15" fmla="*/ 4878432 h 4878432"/>
              <a:gd name="connsiteX16" fmla="*/ 3297114 w 5251939"/>
              <a:gd name="connsiteY16" fmla="*/ 3911406 h 4878432"/>
              <a:gd name="connsiteX17" fmla="*/ 2617175 w 5251939"/>
              <a:gd name="connsiteY17" fmla="*/ 3911406 h 4878432"/>
              <a:gd name="connsiteX18" fmla="*/ 2617175 w 5251939"/>
              <a:gd name="connsiteY18" fmla="*/ 4324451 h 4878432"/>
              <a:gd name="connsiteX19" fmla="*/ 1968893 w 5251939"/>
              <a:gd name="connsiteY19" fmla="*/ 4324451 h 4878432"/>
              <a:gd name="connsiteX20" fmla="*/ 1968893 w 5251939"/>
              <a:gd name="connsiteY20" fmla="*/ 4878432 h 4878432"/>
              <a:gd name="connsiteX21" fmla="*/ 1312985 w 5251939"/>
              <a:gd name="connsiteY21" fmla="*/ 4878432 h 4878432"/>
              <a:gd name="connsiteX22" fmla="*/ 1312985 w 5251939"/>
              <a:gd name="connsiteY22" fmla="*/ 4324451 h 4878432"/>
              <a:gd name="connsiteX23" fmla="*/ 642230 w 5251939"/>
              <a:gd name="connsiteY23" fmla="*/ 4324451 h 4878432"/>
              <a:gd name="connsiteX24" fmla="*/ 642230 w 5251939"/>
              <a:gd name="connsiteY24" fmla="*/ 3624890 h 4878432"/>
              <a:gd name="connsiteX25" fmla="*/ 0 w 5251939"/>
              <a:gd name="connsiteY25" fmla="*/ 3624890 h 4878432"/>
              <a:gd name="connsiteX26" fmla="*/ 0 w 5251939"/>
              <a:gd name="connsiteY26" fmla="*/ 375409 h 4878432"/>
              <a:gd name="connsiteX27" fmla="*/ 633046 w 5251939"/>
              <a:gd name="connsiteY27" fmla="*/ 375409 h 4878432"/>
              <a:gd name="connsiteX28" fmla="*/ 633046 w 5251939"/>
              <a:gd name="connsiteY28" fmla="*/ 1379096 h 4878432"/>
              <a:gd name="connsiteX29" fmla="*/ 1312985 w 5251939"/>
              <a:gd name="connsiteY29" fmla="*/ 1379096 h 4878432"/>
              <a:gd name="connsiteX30" fmla="*/ 1312985 w 5251939"/>
              <a:gd name="connsiteY30" fmla="*/ 0 h 487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51939" h="4878432">
                <a:moveTo>
                  <a:pt x="1312985" y="0"/>
                </a:moveTo>
                <a:lnTo>
                  <a:pt x="1975340" y="0"/>
                </a:lnTo>
                <a:lnTo>
                  <a:pt x="1975340" y="982231"/>
                </a:lnTo>
                <a:lnTo>
                  <a:pt x="2648832" y="982231"/>
                </a:lnTo>
                <a:lnTo>
                  <a:pt x="2648832" y="1148083"/>
                </a:lnTo>
                <a:lnTo>
                  <a:pt x="3328771" y="1148083"/>
                </a:lnTo>
                <a:lnTo>
                  <a:pt x="3328771" y="0"/>
                </a:lnTo>
                <a:lnTo>
                  <a:pt x="4572000" y="0"/>
                </a:lnTo>
                <a:lnTo>
                  <a:pt x="4572000" y="1000460"/>
                </a:lnTo>
                <a:lnTo>
                  <a:pt x="5251939" y="1000460"/>
                </a:lnTo>
                <a:lnTo>
                  <a:pt x="5251939" y="4279967"/>
                </a:lnTo>
                <a:lnTo>
                  <a:pt x="4572000" y="4279967"/>
                </a:lnTo>
                <a:cubicBezTo>
                  <a:pt x="4571611" y="4041281"/>
                  <a:pt x="4571223" y="3802595"/>
                  <a:pt x="4570834" y="3563909"/>
                </a:cubicBezTo>
                <a:lnTo>
                  <a:pt x="3890895" y="3563909"/>
                </a:lnTo>
                <a:lnTo>
                  <a:pt x="3890895" y="4878432"/>
                </a:lnTo>
                <a:lnTo>
                  <a:pt x="3297114" y="4878432"/>
                </a:lnTo>
                <a:lnTo>
                  <a:pt x="3297114" y="3911406"/>
                </a:lnTo>
                <a:lnTo>
                  <a:pt x="2617175" y="3911406"/>
                </a:lnTo>
                <a:lnTo>
                  <a:pt x="2617175" y="4324451"/>
                </a:lnTo>
                <a:lnTo>
                  <a:pt x="1968893" y="4324451"/>
                </a:lnTo>
                <a:lnTo>
                  <a:pt x="1968893" y="4878432"/>
                </a:lnTo>
                <a:lnTo>
                  <a:pt x="1312985" y="4878432"/>
                </a:lnTo>
                <a:lnTo>
                  <a:pt x="1312985" y="4324451"/>
                </a:lnTo>
                <a:lnTo>
                  <a:pt x="642230" y="4324451"/>
                </a:lnTo>
                <a:lnTo>
                  <a:pt x="642230" y="3624890"/>
                </a:lnTo>
                <a:lnTo>
                  <a:pt x="0" y="3624890"/>
                </a:lnTo>
                <a:lnTo>
                  <a:pt x="0" y="375409"/>
                </a:lnTo>
                <a:lnTo>
                  <a:pt x="633046" y="375409"/>
                </a:lnTo>
                <a:lnTo>
                  <a:pt x="633046" y="1379096"/>
                </a:lnTo>
                <a:lnTo>
                  <a:pt x="1312985" y="1379096"/>
                </a:lnTo>
                <a:lnTo>
                  <a:pt x="1312985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75065C5E-8027-4266-B6BE-BA117C6F7ACA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8F64841-5495-4B23-A74E-409C28CB7AC1}"/>
              </a:ext>
            </a:extLst>
          </p:cNvPr>
          <p:cNvSpPr/>
          <p:nvPr userDrawn="1"/>
        </p:nvSpPr>
        <p:spPr>
          <a:xfrm>
            <a:off x="7415213" y="0"/>
            <a:ext cx="4776787" cy="684693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anchor="ctr">
            <a:noAutofit/>
          </a:bodyPr>
          <a:lstStyle>
            <a:lvl1pPr algn="l">
              <a:defRPr sz="32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83349C3-B089-45CF-9643-0D25E709663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0"/>
            <a:ext cx="7415213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7D247BC-E419-4355-8738-B9CE5CA19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Shape 61">
            <a:extLst>
              <a:ext uri="{FF2B5EF4-FFF2-40B4-BE49-F238E27FC236}">
                <a16:creationId xmlns:a16="http://schemas.microsoft.com/office/drawing/2014/main" id="{649B49FF-0FAA-4E6C-820C-B1F434911FDC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67695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04689" y="5038489"/>
            <a:ext cx="5933872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E94348-3BFC-4B39-9C3B-628E777B98F4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1517515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1517515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1517515" y="0"/>
                </a:moveTo>
                <a:lnTo>
                  <a:pt x="6107906" y="0"/>
                </a:lnTo>
                <a:lnTo>
                  <a:pt x="4593309" y="6848272"/>
                </a:lnTo>
                <a:lnTo>
                  <a:pt x="0" y="6858000"/>
                </a:lnTo>
                <a:lnTo>
                  <a:pt x="1517515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04689" y="1546699"/>
            <a:ext cx="5933872" cy="3491790"/>
          </a:xfrm>
        </p:spPr>
        <p:txBody>
          <a:bodyPr anchor="ctr"/>
          <a:lstStyle>
            <a:lvl1pPr algn="ctr">
              <a:defRPr sz="6000" b="1" spc="3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2573122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B66B20-A484-4A16-A015-2118F9AF2101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0" y="0"/>
                </a:moveTo>
                <a:lnTo>
                  <a:pt x="6107906" y="0"/>
                </a:lnTo>
                <a:lnTo>
                  <a:pt x="423338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457350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14.03.20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8459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689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A91F3-AE43-4DDA-AB24-49CF87963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1827972"/>
            <a:ext cx="5157787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648F6-CDB4-4032-9F98-6ED11F980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2342356"/>
            <a:ext cx="5157787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F648F-0299-4352-914D-9ACEEF6FE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1827972"/>
            <a:ext cx="5183188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215A19-FA39-4BD0-87C2-8DA3B8C58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2342356"/>
            <a:ext cx="5183188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B178DD2-BCD4-4E9E-8EAA-0A3AB74C6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4519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0B7D881D-13DE-4377-AA74-0EBFD9C99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5881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473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B8C1683-B5FA-422D-82FD-3E04C0D01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80552"/>
            <a:ext cx="3932237" cy="3388435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4332CC6-AF18-49EE-9933-50E3E93F6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801277"/>
            <a:ext cx="6565106" cy="505977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941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3C3E625-3996-4407-8E4D-475EF610D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84980"/>
            <a:ext cx="3932237" cy="348400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E87E45D5-103F-4407-822F-E7FAE02D6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01277"/>
            <a:ext cx="6565106" cy="5059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623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712C6-2A37-4F08-AF12-D70F8C80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14.03.20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C5B9E1E9-DBEF-D24C-83CF-0CD678C0B15A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0" y="0"/>
                </a:moveTo>
                <a:lnTo>
                  <a:pt x="6107906" y="0"/>
                </a:lnTo>
                <a:lnTo>
                  <a:pt x="423338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42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14.03.20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EA7E1D-F506-BA4F-A57B-495914F50563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1A9EF9-E55F-8C46-ABA7-A55841D1F7D2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1208E152-3CFC-CF4A-89B3-9E67DBB49AC1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43658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14.03.20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11768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14.03.20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17834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14.03.20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57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14.03.20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4D3D07-9094-CD4B-8635-55723ED1BB71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hape 61">
            <a:extLst>
              <a:ext uri="{FF2B5EF4-FFF2-40B4-BE49-F238E27FC236}">
                <a16:creationId xmlns:a16="http://schemas.microsoft.com/office/drawing/2014/main" id="{2C03A233-62E2-B740-A53A-DF8D1592A426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35945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14.03.20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35C2EE-C692-594B-9C4E-18F8716403ED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hape 61">
            <a:extLst>
              <a:ext uri="{FF2B5EF4-FFF2-40B4-BE49-F238E27FC236}">
                <a16:creationId xmlns:a16="http://schemas.microsoft.com/office/drawing/2014/main" id="{684BD954-965C-CE47-A4AA-5A41A7F4E5F5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6165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40B0FB0-33DF-6F48-933B-9EC922989495}" type="datetimeFigureOut">
              <a:rPr lang="en-DE"/>
              <a:t>14.03.20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Shape 61">
            <a:extLst>
              <a:ext uri="{FF2B5EF4-FFF2-40B4-BE49-F238E27FC236}">
                <a16:creationId xmlns:a16="http://schemas.microsoft.com/office/drawing/2014/main" id="{5E85EF16-1758-9944-9C80-F93DB0C97362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rgbClr val="2C2153"/>
                </a:solidFill>
                <a:latin typeface="+mn-lt"/>
                <a:ea typeface="+mn-ea"/>
                <a:cs typeface="+mn-cs"/>
                <a:sym typeface="Bebas"/>
              </a:rPr>
              <a:t>FAB</a:t>
            </a:r>
            <a:r>
              <a:rPr lang="en-US" sz="2400" b="1" kern="1200" dirty="0">
                <a:solidFill>
                  <a:srgbClr val="A53F52"/>
                </a:solidFill>
                <a:latin typeface="+mn-lt"/>
                <a:ea typeface="+mn-ea"/>
                <a:cs typeface="+mn-cs"/>
                <a:sym typeface="Bebas"/>
              </a:rPr>
              <a:t>RIKAM</a:t>
            </a:r>
            <a:endParaRPr lang="en-US" sz="2400" b="1" i="0" spc="0" dirty="0">
              <a:solidFill>
                <a:srgbClr val="A53F52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267974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  <p:sldLayoutId id="2147484053" r:id="rId12"/>
    <p:sldLayoutId id="2147483650" r:id="rId13"/>
    <p:sldLayoutId id="2147483651" r:id="rId14"/>
    <p:sldLayoutId id="2147483668" r:id="rId15"/>
    <p:sldLayoutId id="2147483660" r:id="rId16"/>
    <p:sldLayoutId id="2147483664" r:id="rId17"/>
    <p:sldLayoutId id="2147483674" r:id="rId18"/>
    <p:sldLayoutId id="2147483675" r:id="rId19"/>
    <p:sldLayoutId id="2147483673" r:id="rId20"/>
    <p:sldLayoutId id="2147483653" r:id="rId21"/>
    <p:sldLayoutId id="2147483670" r:id="rId22"/>
    <p:sldLayoutId id="2147483671" r:id="rId23"/>
    <p:sldLayoutId id="2147483672" r:id="rId24"/>
    <p:sldLayoutId id="2147483666" r:id="rId25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E04414-527E-EC4C-A0AF-8716344C0524}"/>
              </a:ext>
            </a:extLst>
          </p:cNvPr>
          <p:cNvSpPr/>
          <p:nvPr/>
        </p:nvSpPr>
        <p:spPr>
          <a:xfrm>
            <a:off x="7068065" y="6169326"/>
            <a:ext cx="4819135" cy="66410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TOTAL TECHNOLOGY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257F64-E114-894C-A1FA-8E197BD0B145}"/>
              </a:ext>
            </a:extLst>
          </p:cNvPr>
          <p:cNvSpPr txBox="1"/>
          <p:nvPr/>
        </p:nvSpPr>
        <p:spPr>
          <a:xfrm>
            <a:off x="1221928" y="1068070"/>
            <a:ext cx="103273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4000" b="1" u="sng">
                <a:solidFill>
                  <a:srgbClr val="C00000"/>
                </a:solidFill>
              </a:rPr>
              <a:t>REPORTLAB COMPLETE TUTORIAL</a:t>
            </a:r>
          </a:p>
          <a:p>
            <a:pPr algn="ctr"/>
            <a:endParaRPr lang="en-DE" sz="2400">
              <a:solidFill>
                <a:srgbClr val="FF0000"/>
              </a:solidFill>
            </a:endParaRPr>
          </a:p>
          <a:p>
            <a:pPr algn="ctr"/>
            <a:r>
              <a:rPr lang="en-DE" sz="4000">
                <a:solidFill>
                  <a:srgbClr val="002060"/>
                </a:solidFill>
              </a:rPr>
              <a:t>How to generate nested frames in pdf file using reportlab:Part 54 </a:t>
            </a:r>
          </a:p>
        </p:txBody>
      </p:sp>
    </p:spTree>
    <p:extLst>
      <p:ext uri="{BB962C8B-B14F-4D97-AF65-F5344CB8AC3E}">
        <p14:creationId xmlns:p14="http://schemas.microsoft.com/office/powerpoint/2010/main" val="2371070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E04414-527E-EC4C-A0AF-8716344C0524}"/>
              </a:ext>
            </a:extLst>
          </p:cNvPr>
          <p:cNvSpPr/>
          <p:nvPr/>
        </p:nvSpPr>
        <p:spPr>
          <a:xfrm>
            <a:off x="7068065" y="6169326"/>
            <a:ext cx="4819135" cy="6641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TOTAL TECHNOLOGY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78D1343-74CF-5942-B2FD-BC31F682892D}"/>
              </a:ext>
            </a:extLst>
          </p:cNvPr>
          <p:cNvSpPr/>
          <p:nvPr/>
        </p:nvSpPr>
        <p:spPr>
          <a:xfrm>
            <a:off x="1759810" y="596096"/>
            <a:ext cx="9663953" cy="50740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E"/>
              <a:t>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ADAE9A-BADE-3A4D-8A1B-19151FDA9C38}"/>
              </a:ext>
            </a:extLst>
          </p:cNvPr>
          <p:cNvSpPr/>
          <p:nvPr/>
        </p:nvSpPr>
        <p:spPr>
          <a:xfrm>
            <a:off x="3980330" y="1385937"/>
            <a:ext cx="4575965" cy="3320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>
                <a:solidFill>
                  <a:schemeClr val="tx1"/>
                </a:solidFill>
                <a:highlight>
                  <a:srgbClr val="000000"/>
                </a:highlight>
              </a:rPr>
              <a:t>I</a:t>
            </a:r>
            <a:r>
              <a:rPr lang="en-DE">
                <a:solidFill>
                  <a:schemeClr val="tx1"/>
                </a:solidFill>
                <a:highlight>
                  <a:srgbClr val="000000"/>
                </a:highlight>
              </a:rPr>
              <a:t>nner frame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B9BC31-5C97-6647-A818-CA37CA71B3CD}"/>
              </a:ext>
            </a:extLst>
          </p:cNvPr>
          <p:cNvSpPr txBox="1"/>
          <p:nvPr/>
        </p:nvSpPr>
        <p:spPr>
          <a:xfrm>
            <a:off x="2097740" y="1201271"/>
            <a:ext cx="2277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highlight>
                  <a:srgbClr val="000000"/>
                </a:highlight>
              </a:rPr>
              <a:t>O</a:t>
            </a:r>
            <a:r>
              <a:rPr lang="en-DE">
                <a:highlight>
                  <a:srgbClr val="000000"/>
                </a:highlight>
              </a:rPr>
              <a:t>uter frame</a:t>
            </a:r>
          </a:p>
        </p:txBody>
      </p:sp>
    </p:spTree>
    <p:extLst>
      <p:ext uri="{BB962C8B-B14F-4D97-AF65-F5344CB8AC3E}">
        <p14:creationId xmlns:p14="http://schemas.microsoft.com/office/powerpoint/2010/main" val="1610976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E04414-527E-EC4C-A0AF-8716344C0524}"/>
              </a:ext>
            </a:extLst>
          </p:cNvPr>
          <p:cNvSpPr/>
          <p:nvPr/>
        </p:nvSpPr>
        <p:spPr>
          <a:xfrm>
            <a:off x="7068065" y="6169326"/>
            <a:ext cx="4819135" cy="6641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TOTAL TECHNOLOGY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78D1343-74CF-5942-B2FD-BC31F682892D}"/>
              </a:ext>
            </a:extLst>
          </p:cNvPr>
          <p:cNvSpPr/>
          <p:nvPr/>
        </p:nvSpPr>
        <p:spPr>
          <a:xfrm>
            <a:off x="1319264" y="308919"/>
            <a:ext cx="5897082" cy="39788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E"/>
              <a:t>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ADAE9A-BADE-3A4D-8A1B-19151FDA9C38}"/>
              </a:ext>
            </a:extLst>
          </p:cNvPr>
          <p:cNvSpPr/>
          <p:nvPr/>
        </p:nvSpPr>
        <p:spPr>
          <a:xfrm>
            <a:off x="3584915" y="1383922"/>
            <a:ext cx="2655248" cy="22860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>
                <a:solidFill>
                  <a:schemeClr val="tx1"/>
                </a:solidFill>
                <a:highlight>
                  <a:srgbClr val="000000"/>
                </a:highlight>
              </a:rPr>
              <a:t>I</a:t>
            </a:r>
            <a:r>
              <a:rPr lang="en-DE">
                <a:solidFill>
                  <a:schemeClr val="tx1"/>
                </a:solidFill>
                <a:highlight>
                  <a:srgbClr val="000000"/>
                </a:highlight>
              </a:rPr>
              <a:t>nner frame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B9BC31-5C97-6647-A818-CA37CA71B3CD}"/>
              </a:ext>
            </a:extLst>
          </p:cNvPr>
          <p:cNvSpPr txBox="1"/>
          <p:nvPr/>
        </p:nvSpPr>
        <p:spPr>
          <a:xfrm>
            <a:off x="2097740" y="1201271"/>
            <a:ext cx="2277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highlight>
                  <a:srgbClr val="000000"/>
                </a:highlight>
              </a:rPr>
              <a:t>O</a:t>
            </a:r>
            <a:r>
              <a:rPr lang="en-DE">
                <a:highlight>
                  <a:srgbClr val="000000"/>
                </a:highlight>
              </a:rPr>
              <a:t>uter frame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5361C4-BB2F-1D44-B1AB-A0A54997EFFE}"/>
              </a:ext>
            </a:extLst>
          </p:cNvPr>
          <p:cNvSpPr txBox="1"/>
          <p:nvPr/>
        </p:nvSpPr>
        <p:spPr>
          <a:xfrm>
            <a:off x="8180173" y="1053988"/>
            <a:ext cx="2431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>
                <a:highlight>
                  <a:srgbClr val="800080"/>
                </a:highlight>
              </a:rPr>
              <a:t>C</a:t>
            </a:r>
            <a:r>
              <a:rPr lang="en-DE">
                <a:highlight>
                  <a:srgbClr val="800080"/>
                </a:highlight>
              </a:rPr>
              <a:t>ode is in the next slide</a:t>
            </a:r>
            <a:r>
              <a:rPr lang="en-DE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069694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E04414-527E-EC4C-A0AF-8716344C0524}"/>
              </a:ext>
            </a:extLst>
          </p:cNvPr>
          <p:cNvSpPr/>
          <p:nvPr/>
        </p:nvSpPr>
        <p:spPr>
          <a:xfrm>
            <a:off x="7068065" y="6169326"/>
            <a:ext cx="4819135" cy="6641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TOTAL TECHNOLOGY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5361C4-BB2F-1D44-B1AB-A0A54997EFFE}"/>
              </a:ext>
            </a:extLst>
          </p:cNvPr>
          <p:cNvSpPr txBox="1"/>
          <p:nvPr/>
        </p:nvSpPr>
        <p:spPr>
          <a:xfrm>
            <a:off x="2026508" y="473221"/>
            <a:ext cx="2431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>
                <a:highlight>
                  <a:srgbClr val="800080"/>
                </a:highlight>
              </a:rPr>
              <a:t>C</a:t>
            </a:r>
            <a:r>
              <a:rPr lang="en-DE">
                <a:highlight>
                  <a:srgbClr val="800080"/>
                </a:highlight>
              </a:rPr>
              <a:t>ode</a:t>
            </a:r>
            <a:r>
              <a:rPr lang="en-DE"/>
              <a:t>: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AB1214-5F4E-6F4F-9D25-AE1BAA9A2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890" y="975076"/>
            <a:ext cx="7325151" cy="489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6243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9B3E157-1CAC-4231-A2EC-E93952D57E4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2E71848-B78E-4D58-BFA5-D2D5918911C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0B16AC2-D7DD-48B6-919A-4ADE887D75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{D6658F90-3097-8841-83A2-6E61987E6B57}tf16401378</Template>
  <TotalTime>0</TotalTime>
  <Words>57</Words>
  <Application>Microsoft Macintosh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Gill Sans</vt:lpstr>
      <vt:lpstr>MS Shell Dlg 2</vt:lpstr>
      <vt:lpstr>Wingdings</vt:lpstr>
      <vt:lpstr>Wingdings 3</vt:lpstr>
      <vt:lpstr>Madison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RONI DAS</dc:creator>
  <cp:lastModifiedBy/>
  <cp:revision>1</cp:revision>
  <dcterms:created xsi:type="dcterms:W3CDTF">2019-12-15T07:42:11Z</dcterms:created>
  <dcterms:modified xsi:type="dcterms:W3CDTF">2020-03-14T17:29:33Z</dcterms:modified>
</cp:coreProperties>
</file>