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8"/>
  </p:notesMasterIdLst>
  <p:handoutMasterIdLst>
    <p:handoutMasterId r:id="rId9"/>
  </p:handoutMasterIdLst>
  <p:sldIdLst>
    <p:sldId id="2437" r:id="rId5"/>
    <p:sldId id="2438" r:id="rId6"/>
    <p:sldId id="243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08.04.20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>
                <a:solidFill>
                  <a:srgbClr val="C00000"/>
                </a:solidFill>
              </a:rPr>
              <a:t>REPORTLAB COMPLETE TUTORIAL</a:t>
            </a:r>
          </a:p>
          <a:p>
            <a:pPr algn="ctr"/>
            <a:endParaRPr lang="en-DE" sz="2400">
              <a:solidFill>
                <a:srgbClr val="FF0000"/>
              </a:solidFill>
            </a:endParaRPr>
          </a:p>
          <a:p>
            <a:pPr algn="ctr"/>
            <a:r>
              <a:rPr lang="en-DE" sz="4000">
                <a:solidFill>
                  <a:srgbClr val="002060"/>
                </a:solidFill>
              </a:rPr>
              <a:t>How to generate pdf report from json using reportlab:Part 56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8D423-771E-0B48-909A-2C24D51B4F6D}"/>
              </a:ext>
            </a:extLst>
          </p:cNvPr>
          <p:cNvSpPr txBox="1"/>
          <p:nvPr/>
        </p:nvSpPr>
        <p:spPr>
          <a:xfrm>
            <a:off x="1459364" y="4863156"/>
            <a:ext cx="84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ighlight>
                  <a:srgbClr val="FF0000"/>
                </a:highlight>
              </a:rPr>
              <a:t>H</a:t>
            </a:r>
            <a:r>
              <a:rPr lang="en-DE">
                <a:highlight>
                  <a:srgbClr val="FF0000"/>
                </a:highlight>
              </a:rPr>
              <a:t>ow to generate pdf report from json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043553" y="453823"/>
            <a:ext cx="10759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response":[{"country":"</a:t>
            </a:r>
            <a:r>
              <a:rPr lang="en-GB" sz="1200">
                <a:solidFill>
                  <a:schemeClr val="bg1"/>
                </a:solidFill>
              </a:rPr>
              <a:t>China","cases":{"new":"+32","active":1242,"critical":211,"recovered":77167,"total":81740},"deaths":{"new":null,"total":3331},</a:t>
            </a:r>
          </a:p>
          <a:p>
            <a:r>
              <a:rPr lang="en-GB" sz="1200">
                <a:solidFill>
                  <a:schemeClr val="bg1"/>
                </a:solidFill>
              </a:rPr>
              <a:t>"tests":{"total":null},"day":"2020-04-07","time":"2020-04-07T19:15:05+00:00"},</a:t>
            </a:r>
          </a:p>
          <a:p>
            <a:r>
              <a:rPr lang="en-GB" sz="1200">
                <a:solidFill>
                  <a:schemeClr val="bg1"/>
                </a:solidFill>
              </a:rPr>
              <a:t>{"country":"Italy","cases":{"new":"+3039","active":94067,"critical":3792,"recovered":24392,"total":135586},"deaths":{"new":"+604","total":17127</a:t>
            </a:r>
          </a:p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FA211-AAFE-7240-BB44-84B51402EE15}"/>
              </a:ext>
            </a:extLst>
          </p:cNvPr>
          <p:cNvSpPr txBox="1"/>
          <p:nvPr/>
        </p:nvSpPr>
        <p:spPr>
          <a:xfrm>
            <a:off x="2100649" y="1804086"/>
            <a:ext cx="4711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https://rapidapi.com/api-sports/api/covid-193</a:t>
            </a:r>
            <a:endParaRPr lang="en-GB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Api link</a:t>
            </a:r>
            <a:endParaRPr lang="en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07593-B641-CF41-BD81-8C3402FC4FB0}"/>
              </a:ext>
            </a:extLst>
          </p:cNvPr>
          <p:cNvSpPr txBox="1"/>
          <p:nvPr/>
        </p:nvSpPr>
        <p:spPr>
          <a:xfrm>
            <a:off x="1969804" y="3428998"/>
            <a:ext cx="2668479" cy="2268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0113-AA04-104E-B5D9-0B19614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500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4D6E0094-2FC2-4349-BED1-CAF071EEA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747" y="1972569"/>
            <a:ext cx="5297322" cy="29135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5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Gill Sans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2020-04-08T06:12:52Z</dcterms:created>
  <dcterms:modified xsi:type="dcterms:W3CDTF">2020-04-08T06:13:03Z</dcterms:modified>
</cp:coreProperties>
</file>