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041" r:id="rId4"/>
  </p:sldMasterIdLst>
  <p:notesMasterIdLst>
    <p:notesMasterId r:id="rId8"/>
  </p:notesMasterIdLst>
  <p:handoutMasterIdLst>
    <p:handoutMasterId r:id="rId9"/>
  </p:handoutMasterIdLst>
  <p:sldIdLst>
    <p:sldId id="2437" r:id="rId5"/>
    <p:sldId id="2438" r:id="rId6"/>
    <p:sldId id="243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55" autoAdjust="0"/>
    <p:restoredTop sz="95952" autoAdjust="0"/>
  </p:normalViewPr>
  <p:slideViewPr>
    <p:cSldViewPr snapToGrid="0">
      <p:cViewPr varScale="1">
        <p:scale>
          <a:sx n="72" d="100"/>
          <a:sy n="72" d="100"/>
        </p:scale>
        <p:origin x="224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5/18/20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5/18/20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18.05.20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85AD252-19EE-8343-85FE-3134BDCF4720}" type="slidenum">
              <a:rPr lang="en-DE"/>
              <a:t>‹#›</a:t>
            </a:fld>
            <a:endParaRPr lang="en-DE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15438C8-AAB9-2D43-9879-4985D75C80C2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2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18.05.20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6674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18.05.20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321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17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18.05.20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8459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18.05.20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5B9E1E9-DBEF-D24C-83CF-0CD678C0B15A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2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18.05.20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A7E1D-F506-BA4F-A57B-495914F50563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A9EF9-E55F-8C46-ABA7-A55841D1F7D2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1208E152-3CFC-CF4A-89B3-9E67DBB49AC1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365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18.05.20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176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18.05.20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7834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18.05.20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7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18.05.20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4D3D07-9094-CD4B-8635-55723ED1BB71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2C03A233-62E2-B740-A53A-DF8D1592A426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594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18.05.20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35C2EE-C692-594B-9C4E-18F8716403ED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684BD954-965C-CE47-A4AA-5A41A7F4E5F5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616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40B0FB0-33DF-6F48-933B-9EC922989495}" type="datetimeFigureOut">
              <a:rPr lang="en-DE"/>
              <a:t>18.05.20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5E85EF16-1758-9944-9C80-F93DB0C97362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6797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  <p:sldLayoutId id="2147483650" r:id="rId13"/>
    <p:sldLayoutId id="2147483651" r:id="rId14"/>
    <p:sldLayoutId id="2147483668" r:id="rId15"/>
    <p:sldLayoutId id="2147483660" r:id="rId16"/>
    <p:sldLayoutId id="2147483664" r:id="rId17"/>
    <p:sldLayoutId id="2147483674" r:id="rId18"/>
    <p:sldLayoutId id="2147483675" r:id="rId19"/>
    <p:sldLayoutId id="2147483673" r:id="rId20"/>
    <p:sldLayoutId id="2147483653" r:id="rId21"/>
    <p:sldLayoutId id="2147483670" r:id="rId22"/>
    <p:sldLayoutId id="2147483671" r:id="rId23"/>
    <p:sldLayoutId id="2147483672" r:id="rId24"/>
    <p:sldLayoutId id="2147483666" r:id="rId25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57F64-E114-894C-A1FA-8E197BD0B145}"/>
              </a:ext>
            </a:extLst>
          </p:cNvPr>
          <p:cNvSpPr txBox="1"/>
          <p:nvPr/>
        </p:nvSpPr>
        <p:spPr>
          <a:xfrm>
            <a:off x="1221928" y="1068070"/>
            <a:ext cx="1032734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4000" b="1" u="sng">
                <a:solidFill>
                  <a:srgbClr val="C00000"/>
                </a:solidFill>
              </a:rPr>
              <a:t>REPORTLAB COMPLETE TUTORIAL</a:t>
            </a:r>
          </a:p>
          <a:p>
            <a:pPr algn="ctr"/>
            <a:endParaRPr lang="en-DE" sz="2400">
              <a:solidFill>
                <a:srgbClr val="FF0000"/>
              </a:solidFill>
            </a:endParaRPr>
          </a:p>
          <a:p>
            <a:pPr algn="ctr"/>
            <a:r>
              <a:rPr lang="en-DE" sz="4000">
                <a:solidFill>
                  <a:srgbClr val="002060"/>
                </a:solidFill>
              </a:rPr>
              <a:t>Pagination In Reportlab</a:t>
            </a:r>
          </a:p>
          <a:p>
            <a:pPr algn="ctr"/>
            <a:r>
              <a:rPr lang="en-DE" sz="4000">
                <a:solidFill>
                  <a:srgbClr val="002060"/>
                </a:solidFill>
              </a:rPr>
              <a:t>How to generate multi page pdf report from databse using reportlab:Part 57</a:t>
            </a:r>
          </a:p>
        </p:txBody>
      </p:sp>
    </p:spTree>
    <p:extLst>
      <p:ext uri="{BB962C8B-B14F-4D97-AF65-F5344CB8AC3E}">
        <p14:creationId xmlns:p14="http://schemas.microsoft.com/office/powerpoint/2010/main" val="237107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28D423-771E-0B48-909A-2C24D51B4F6D}"/>
              </a:ext>
            </a:extLst>
          </p:cNvPr>
          <p:cNvSpPr txBox="1"/>
          <p:nvPr/>
        </p:nvSpPr>
        <p:spPr>
          <a:xfrm>
            <a:off x="1360509" y="2091952"/>
            <a:ext cx="846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highlight>
                  <a:srgbClr val="FF0000"/>
                </a:highlight>
              </a:rPr>
              <a:t>H</a:t>
            </a:r>
            <a:r>
              <a:rPr lang="en-DE">
                <a:highlight>
                  <a:srgbClr val="FF0000"/>
                </a:highlight>
              </a:rPr>
              <a:t>ow to generate multipage pdf report from databse applying pagination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769426-1DB3-F84A-93ED-FCE1DFDC378C}"/>
              </a:ext>
            </a:extLst>
          </p:cNvPr>
          <p:cNvSpPr txBox="1"/>
          <p:nvPr/>
        </p:nvSpPr>
        <p:spPr>
          <a:xfrm>
            <a:off x="1982666" y="497916"/>
            <a:ext cx="75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D</a:t>
            </a:r>
            <a:r>
              <a:rPr lang="en-DE">
                <a:solidFill>
                  <a:schemeClr val="bg1"/>
                </a:solidFill>
              </a:rPr>
              <a:t>ata base table with 10k record</a:t>
            </a:r>
          </a:p>
        </p:txBody>
      </p:sp>
    </p:spTree>
    <p:extLst>
      <p:ext uri="{BB962C8B-B14F-4D97-AF65-F5344CB8AC3E}">
        <p14:creationId xmlns:p14="http://schemas.microsoft.com/office/powerpoint/2010/main" val="161097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  <a:solidFill>
            <a:srgbClr val="496165"/>
          </a:solidFill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E0113-AA04-104E-B5D9-0B1961493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8407" y="96172"/>
            <a:ext cx="636727" cy="322851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C2E478F-E849-4A8C-AF1F-CBCC78A7CBFA}" type="slidenum">
              <a:rPr lang="en-US" sz="15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5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CF81F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D5A6C86-24DC-CC4B-BC8F-3FFBBFFF2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393" y="643467"/>
            <a:ext cx="438721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25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Gill Sans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2020-05-18T16:47:17Z</dcterms:created>
  <dcterms:modified xsi:type="dcterms:W3CDTF">2020-05-18T16:47:25Z</dcterms:modified>
</cp:coreProperties>
</file>