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41" r:id="rId4"/>
  </p:sldMasterIdLst>
  <p:notesMasterIdLst>
    <p:notesMasterId r:id="rId10"/>
  </p:notesMasterIdLst>
  <p:handoutMasterIdLst>
    <p:handoutMasterId r:id="rId11"/>
  </p:handoutMasterIdLst>
  <p:sldIdLst>
    <p:sldId id="2437" r:id="rId5"/>
    <p:sldId id="2438" r:id="rId6"/>
    <p:sldId id="2439" r:id="rId7"/>
    <p:sldId id="2440" r:id="rId8"/>
    <p:sldId id="244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55" autoAdjust="0"/>
    <p:restoredTop sz="95952" autoAdjust="0"/>
  </p:normalViewPr>
  <p:slideViewPr>
    <p:cSldViewPr snapToGrid="0">
      <p:cViewPr varScale="1">
        <p:scale>
          <a:sx n="94" d="100"/>
          <a:sy n="94" d="100"/>
        </p:scale>
        <p:origin x="90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07/09/2020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85AD252-19EE-8343-85FE-3134BDCF4720}" type="slidenum">
              <a:rPr lang="en-DE"/>
              <a:t>‹#›</a:t>
            </a:fld>
            <a:endParaRPr lang="en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15438C8-AAB9-2D43-9879-4985D75C80C2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07/09/2020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67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07/09/2020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2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07/09/2020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5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07/09/2020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B9E1E9-DBEF-D24C-83CF-0CD678C0B15A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07/09/2020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A7E1D-F506-BA4F-A57B-495914F50563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A9EF9-E55F-8C46-ABA7-A55841D1F7D2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1208E152-3CFC-CF4A-89B3-9E67DBB49AC1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07/09/2020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76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07/09/2020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783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07/09/2020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07/09/2020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D3D07-9094-CD4B-8635-55723ED1BB71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C03A233-62E2-B740-A53A-DF8D1592A426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59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07/09/2020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5C2EE-C692-594B-9C4E-18F8716403ED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684BD954-965C-CE47-A4AA-5A41A7F4E5F5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1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0B0FB0-33DF-6F48-933B-9EC922989495}" type="datetimeFigureOut">
              <a:rPr lang="en-DE"/>
              <a:t>07/09/2020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5E85EF16-1758-9944-9C80-F93DB0C97362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79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3650" r:id="rId13"/>
    <p:sldLayoutId id="2147483651" r:id="rId14"/>
    <p:sldLayoutId id="2147483668" r:id="rId15"/>
    <p:sldLayoutId id="2147483660" r:id="rId16"/>
    <p:sldLayoutId id="2147483664" r:id="rId17"/>
    <p:sldLayoutId id="2147483674" r:id="rId18"/>
    <p:sldLayoutId id="2147483675" r:id="rId19"/>
    <p:sldLayoutId id="2147483673" r:id="rId20"/>
    <p:sldLayoutId id="2147483653" r:id="rId21"/>
    <p:sldLayoutId id="2147483670" r:id="rId22"/>
    <p:sldLayoutId id="2147483671" r:id="rId23"/>
    <p:sldLayoutId id="2147483672" r:id="rId24"/>
    <p:sldLayoutId id="2147483666" r:id="rId2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7F64-E114-894C-A1FA-8E197BD0B145}"/>
              </a:ext>
            </a:extLst>
          </p:cNvPr>
          <p:cNvSpPr txBox="1"/>
          <p:nvPr/>
        </p:nvSpPr>
        <p:spPr>
          <a:xfrm>
            <a:off x="1221928" y="1068070"/>
            <a:ext cx="1032734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b="1" u="sng" dirty="0">
                <a:solidFill>
                  <a:srgbClr val="C00000"/>
                </a:solidFill>
              </a:rPr>
              <a:t>REPORTLAB COMPLETE TUTORIAL</a:t>
            </a:r>
          </a:p>
          <a:p>
            <a:pPr algn="ctr"/>
            <a:endParaRPr lang="en-DE" sz="2400" dirty="0">
              <a:solidFill>
                <a:srgbClr val="FF0000"/>
              </a:solidFill>
            </a:endParaRPr>
          </a:p>
          <a:p>
            <a:pPr algn="ctr"/>
            <a:r>
              <a:rPr lang="de-DE" sz="4000" dirty="0">
                <a:solidFill>
                  <a:srgbClr val="002060"/>
                </a:solidFill>
              </a:rPr>
              <a:t>Create Custom Report Template</a:t>
            </a:r>
            <a:r>
              <a:rPr lang="en-DE" sz="4000" dirty="0">
                <a:solidFill>
                  <a:srgbClr val="002060"/>
                </a:solidFill>
              </a:rPr>
              <a:t>:Part 5</a:t>
            </a:r>
            <a:r>
              <a:rPr lang="de-DE" sz="4000" dirty="0">
                <a:solidFill>
                  <a:srgbClr val="002060"/>
                </a:solidFill>
              </a:rPr>
              <a:t>8</a:t>
            </a:r>
            <a:endParaRPr lang="en-DE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69426-1DB3-F84A-93ED-FCE1DFDC378C}"/>
              </a:ext>
            </a:extLst>
          </p:cNvPr>
          <p:cNvSpPr txBox="1"/>
          <p:nvPr/>
        </p:nvSpPr>
        <p:spPr>
          <a:xfrm>
            <a:off x="1982666" y="497916"/>
            <a:ext cx="75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Template 1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B117F-5350-4576-98BA-6BDFC0CC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60" y="1052768"/>
            <a:ext cx="7782560" cy="48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69426-1DB3-F84A-93ED-FCE1DFDC378C}"/>
              </a:ext>
            </a:extLst>
          </p:cNvPr>
          <p:cNvSpPr txBox="1"/>
          <p:nvPr/>
        </p:nvSpPr>
        <p:spPr>
          <a:xfrm>
            <a:off x="1982666" y="497916"/>
            <a:ext cx="75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Template 2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7E418-D746-426E-8C68-F90EB210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79" y="1076320"/>
            <a:ext cx="7470077" cy="48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0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69426-1DB3-F84A-93ED-FCE1DFDC378C}"/>
              </a:ext>
            </a:extLst>
          </p:cNvPr>
          <p:cNvSpPr txBox="1"/>
          <p:nvPr/>
        </p:nvSpPr>
        <p:spPr>
          <a:xfrm>
            <a:off x="1982666" y="497916"/>
            <a:ext cx="75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Template 3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7D413-8FF2-4E71-B429-2851A9A7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60" y="1020963"/>
            <a:ext cx="7279988" cy="48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69426-1DB3-F84A-93ED-FCE1DFDC378C}"/>
              </a:ext>
            </a:extLst>
          </p:cNvPr>
          <p:cNvSpPr txBox="1"/>
          <p:nvPr/>
        </p:nvSpPr>
        <p:spPr>
          <a:xfrm>
            <a:off x="1982666" y="497916"/>
            <a:ext cx="75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Template 4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1D3CE-54E1-4191-AF0A-C62A3C66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2" y="1214948"/>
            <a:ext cx="7416168" cy="47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05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Gill Sans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2020-05-18T16:47:17Z</dcterms:created>
  <dcterms:modified xsi:type="dcterms:W3CDTF">2020-07-09T17:00:53Z</dcterms:modified>
</cp:coreProperties>
</file>