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8"/>
  </p:notesMasterIdLst>
  <p:handoutMasterIdLst>
    <p:handoutMasterId r:id="rId9"/>
  </p:handoutMasterIdLst>
  <p:sldIdLst>
    <p:sldId id="2437" r:id="rId5"/>
    <p:sldId id="2438" r:id="rId6"/>
    <p:sldId id="243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10.07.20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 dirty="0">
                <a:solidFill>
                  <a:srgbClr val="C00000"/>
                </a:solidFill>
              </a:rPr>
              <a:t>REPORTLAB COMPLETE TUTORIAL</a:t>
            </a:r>
          </a:p>
          <a:p>
            <a:pPr algn="ctr"/>
            <a:endParaRPr lang="en-DE" sz="2400" dirty="0">
              <a:solidFill>
                <a:srgbClr val="FF0000"/>
              </a:solidFill>
            </a:endParaRPr>
          </a:p>
          <a:p>
            <a:pPr algn="ctr"/>
            <a:r>
              <a:rPr lang="de-DE" sz="4000" dirty="0">
                <a:solidFill>
                  <a:srgbClr val="002060"/>
                </a:solidFill>
              </a:rPr>
              <a:t>Create Custom Report Template</a:t>
            </a:r>
            <a:r>
              <a:rPr lang="en-DE" sz="4000" dirty="0">
                <a:solidFill>
                  <a:srgbClr val="002060"/>
                </a:solidFill>
              </a:rPr>
              <a:t>:Part 5</a:t>
            </a:r>
            <a:r>
              <a:rPr lang="de-DE" sz="4000" dirty="0">
                <a:solidFill>
                  <a:srgbClr val="002060"/>
                </a:solidFill>
              </a:rPr>
              <a:t>9</a:t>
            </a:r>
            <a:endParaRPr lang="en-DE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Template 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B117F-5350-4576-98BA-6BDFC0CC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1052768"/>
            <a:ext cx="7782560" cy="48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Template 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A84B3F89-2E53-0E43-A58C-71CE1B95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66" y="1113734"/>
            <a:ext cx="7162194" cy="48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6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Gill Sans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2020-05-18T16:47:17Z</dcterms:created>
  <dcterms:modified xsi:type="dcterms:W3CDTF">2020-07-11T12:28:21Z</dcterms:modified>
</cp:coreProperties>
</file>