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8"/>
  </p:notesMasterIdLst>
  <p:handoutMasterIdLst>
    <p:handoutMasterId r:id="rId9"/>
  </p:handoutMasterIdLst>
  <p:sldIdLst>
    <p:sldId id="2437" r:id="rId5"/>
    <p:sldId id="2440" r:id="rId6"/>
    <p:sldId id="244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12.07.20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 dirty="0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 dirty="0">
              <a:solidFill>
                <a:srgbClr val="FF0000"/>
              </a:solidFill>
            </a:endParaRPr>
          </a:p>
          <a:p>
            <a:pPr algn="ctr"/>
            <a:r>
              <a:rPr lang="de-DE" sz="4000" dirty="0">
                <a:solidFill>
                  <a:srgbClr val="002060"/>
                </a:solidFill>
              </a:rPr>
              <a:t>Create Custom Report Template</a:t>
            </a:r>
            <a:r>
              <a:rPr lang="en-DE" sz="4000" dirty="0">
                <a:solidFill>
                  <a:srgbClr val="002060"/>
                </a:solidFill>
              </a:rPr>
              <a:t>:Part 60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Base Template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7D413-8FF2-4E71-B429-2851A9A7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60" y="1020963"/>
            <a:ext cx="7279988" cy="48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Final Template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screenshot, building&#10;&#10;Description automatically generated">
            <a:extLst>
              <a:ext uri="{FF2B5EF4-FFF2-40B4-BE49-F238E27FC236}">
                <a16:creationId xmlns:a16="http://schemas.microsoft.com/office/drawing/2014/main" id="{D1687D39-36F8-C84E-A178-D2EC3ED3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69" y="1001040"/>
            <a:ext cx="7355496" cy="49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2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2020-05-18T16:47:17Z</dcterms:created>
  <dcterms:modified xsi:type="dcterms:W3CDTF">2020-07-12T10:19:15Z</dcterms:modified>
</cp:coreProperties>
</file>