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041" r:id="rId4"/>
  </p:sldMasterIdLst>
  <p:notesMasterIdLst>
    <p:notesMasterId r:id="rId8"/>
  </p:notesMasterIdLst>
  <p:handoutMasterIdLst>
    <p:handoutMasterId r:id="rId9"/>
  </p:handoutMasterIdLst>
  <p:sldIdLst>
    <p:sldId id="2437" r:id="rId5"/>
    <p:sldId id="2440" r:id="rId6"/>
    <p:sldId id="244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55" autoAdjust="0"/>
    <p:restoredTop sz="95952" autoAdjust="0"/>
  </p:normalViewPr>
  <p:slideViewPr>
    <p:cSldViewPr snapToGrid="0">
      <p:cViewPr varScale="1">
        <p:scale>
          <a:sx n="72" d="100"/>
          <a:sy n="72" d="100"/>
        </p:scale>
        <p:origin x="224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9/15/20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85AD252-19EE-8343-85FE-3134BDCF4720}" type="slidenum">
              <a:rPr lang="en-DE"/>
              <a:t>‹#›</a:t>
            </a:fld>
            <a:endParaRPr lang="en-D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15438C8-AAB9-2D43-9879-4985D75C80C2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6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321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1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459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B9E1E9-DBEF-D24C-83CF-0CD678C0B15A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7E1D-F506-BA4F-A57B-495914F50563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A9EF9-E55F-8C46-ABA7-A55841D1F7D2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1208E152-3CFC-CF4A-89B3-9E67DBB49AC1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4365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76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783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7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4D3D07-9094-CD4B-8635-55723ED1BB71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2C03A233-62E2-B740-A53A-DF8D1592A426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59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35C2EE-C692-594B-9C4E-18F8716403ED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1">
            <a:extLst>
              <a:ext uri="{FF2B5EF4-FFF2-40B4-BE49-F238E27FC236}">
                <a16:creationId xmlns:a16="http://schemas.microsoft.com/office/drawing/2014/main" id="{684BD954-965C-CE47-A4AA-5A41A7F4E5F5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6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40B0FB0-33DF-6F48-933B-9EC922989495}" type="datetimeFigureOut">
              <a:rPr lang="en-DE"/>
              <a:t>15.09.20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Shape 61">
            <a:extLst>
              <a:ext uri="{FF2B5EF4-FFF2-40B4-BE49-F238E27FC236}">
                <a16:creationId xmlns:a16="http://schemas.microsoft.com/office/drawing/2014/main" id="{5E85EF16-1758-9944-9C80-F93DB0C97362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6797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3650" r:id="rId13"/>
    <p:sldLayoutId id="2147483651" r:id="rId14"/>
    <p:sldLayoutId id="2147483668" r:id="rId15"/>
    <p:sldLayoutId id="2147483660" r:id="rId16"/>
    <p:sldLayoutId id="2147483664" r:id="rId17"/>
    <p:sldLayoutId id="2147483674" r:id="rId18"/>
    <p:sldLayoutId id="2147483675" r:id="rId19"/>
    <p:sldLayoutId id="2147483673" r:id="rId20"/>
    <p:sldLayoutId id="2147483653" r:id="rId21"/>
    <p:sldLayoutId id="2147483670" r:id="rId22"/>
    <p:sldLayoutId id="2147483671" r:id="rId23"/>
    <p:sldLayoutId id="2147483672" r:id="rId24"/>
    <p:sldLayoutId id="2147483666" r:id="rId25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57F64-E114-894C-A1FA-8E197BD0B145}"/>
              </a:ext>
            </a:extLst>
          </p:cNvPr>
          <p:cNvSpPr txBox="1"/>
          <p:nvPr/>
        </p:nvSpPr>
        <p:spPr>
          <a:xfrm>
            <a:off x="1221928" y="1068070"/>
            <a:ext cx="10327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4000" b="1" u="sng" dirty="0">
                <a:solidFill>
                  <a:srgbClr val="C00000"/>
                </a:solidFill>
              </a:rPr>
              <a:t>REPORTLAB COMPLETE TUTORIAL</a:t>
            </a:r>
          </a:p>
          <a:p>
            <a:pPr algn="ctr"/>
            <a:endParaRPr lang="en-DE" sz="2400" dirty="0">
              <a:solidFill>
                <a:srgbClr val="FF0000"/>
              </a:solidFill>
            </a:endParaRPr>
          </a:p>
          <a:p>
            <a:pPr algn="ctr"/>
            <a:r>
              <a:rPr lang="de-DE" sz="4000" dirty="0" err="1">
                <a:solidFill>
                  <a:srgbClr val="002060"/>
                </a:solidFill>
              </a:rPr>
              <a:t>Generate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Payslip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From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Csv</a:t>
            </a:r>
            <a:r>
              <a:rPr lang="de-DE" sz="4000" dirty="0">
                <a:solidFill>
                  <a:srgbClr val="002060"/>
                </a:solidFill>
              </a:rPr>
              <a:t> </a:t>
            </a:r>
            <a:r>
              <a:rPr lang="de-DE" sz="4000" dirty="0" err="1">
                <a:solidFill>
                  <a:srgbClr val="002060"/>
                </a:solidFill>
              </a:rPr>
              <a:t>Using</a:t>
            </a:r>
            <a:r>
              <a:rPr lang="de-DE" sz="4000" dirty="0">
                <a:solidFill>
                  <a:srgbClr val="002060"/>
                </a:solidFill>
              </a:rPr>
              <a:t> Reportlab Python</a:t>
            </a:r>
            <a:r>
              <a:rPr lang="en-DE" sz="4000" dirty="0">
                <a:solidFill>
                  <a:srgbClr val="002060"/>
                </a:solidFill>
              </a:rPr>
              <a:t>:Part 61</a:t>
            </a:r>
          </a:p>
        </p:txBody>
      </p:sp>
    </p:spTree>
    <p:extLst>
      <p:ext uri="{BB962C8B-B14F-4D97-AF65-F5344CB8AC3E}">
        <p14:creationId xmlns:p14="http://schemas.microsoft.com/office/powerpoint/2010/main" val="237107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93D02AEE-30DC-4942-A9CA-7A14F8B8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D5823F2-909F-442D-BD72-0681CCC1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231EAF6-FA22-4615-A4D3-D171F7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2699857-2714-4E6A-8E11-6BEB9DF7F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46078E7-FDC0-448B-97DE-4EDA7702E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266E038-37B1-43CF-AFE0-B21E9F57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64444" y="808056"/>
            <a:ext cx="331938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>
                <a:latin typeface="+mj-lt"/>
                <a:ea typeface="+mj-ea"/>
                <a:cs typeface="+mj-cs"/>
              </a:rPr>
              <a:t>Payslip Template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C2E478F-E849-4A8C-AF1F-CBCC78A7CBFA}" type="slidenum">
              <a:rPr lang="en-US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5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319381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20000"/>
              </a:lnSpc>
            </a:pPr>
            <a:br>
              <a:rPr lang="en-US" sz="1800"/>
            </a:br>
            <a:endParaRPr lang="en-US" sz="1800"/>
          </a:p>
          <a:p>
            <a:pPr marL="0" indent="0">
              <a:lnSpc>
                <a:spcPct val="120000"/>
              </a:lnSpc>
            </a:pPr>
            <a:endParaRPr lang="en-US" sz="18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E37FC9-ED36-42CE-9877-9EAB50FA8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258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dirty="0"/>
              <a:t>TOTAL TECHNOLOGY</a:t>
            </a:r>
            <a:endParaRPr lang="de-DE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C5B3A-40C3-ED42-83FF-52F4BC32E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960" y="284602"/>
            <a:ext cx="4819136" cy="573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222F862-D4C8-42C6-BB64-662A7342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04414-527E-EC4C-A0AF-8716344C0524}"/>
              </a:ext>
            </a:extLst>
          </p:cNvPr>
          <p:cNvSpPr/>
          <p:nvPr/>
        </p:nvSpPr>
        <p:spPr>
          <a:xfrm>
            <a:off x="7068065" y="6169326"/>
            <a:ext cx="4819135" cy="6641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TOTAL TECHNOLOGY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69426-1DB3-F84A-93ED-FCE1DFDC378C}"/>
              </a:ext>
            </a:extLst>
          </p:cNvPr>
          <p:cNvSpPr txBox="1"/>
          <p:nvPr/>
        </p:nvSpPr>
        <p:spPr>
          <a:xfrm>
            <a:off x="1982666" y="497916"/>
            <a:ext cx="759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Code: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436B2-7E5A-7F48-AD31-47322CABCA4E}"/>
              </a:ext>
            </a:extLst>
          </p:cNvPr>
          <p:cNvSpPr txBox="1"/>
          <p:nvPr/>
        </p:nvSpPr>
        <p:spPr>
          <a:xfrm>
            <a:off x="1274336" y="1403873"/>
            <a:ext cx="938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</a:t>
            </a:r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github.com</a:t>
            </a:r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/ronidas39/REPORTLAB_PYTHON/blob/master/reportlab_tutorial_61.py</a:t>
            </a:r>
            <a:endParaRPr lang="en-D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22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Gill Sans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/>
  <cp:revision>1</cp:revision>
  <dcterms:created xsi:type="dcterms:W3CDTF">2020-09-15T04:32:20Z</dcterms:created>
  <dcterms:modified xsi:type="dcterms:W3CDTF">2020-09-15T10:38:09Z</dcterms:modified>
</cp:coreProperties>
</file>