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out"/>
        <c:tickLblPos val="nextTo"/>
        <c:txPr>
          <a:bodyPr/>
          <a:lstStyle/>
          <a:p>
            <a:pPr>
              <a:defRPr i="1" sz="24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oogle.com/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Boat :)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Panupong :&lt;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For Some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>
            <a:pPr lvl="1"/>
            <a:r>
              <a:t>B</a:t>
            </a:r>
          </a:p>
          <a:p>
            <a:pPr lvl="2"/>
            <a:r>
              <a:t>C</a:t>
            </a:r>
          </a:p>
          <a:p>
            <a:pPr lvl="3"/>
            <a:r>
              <a:t>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</a:t>
            </a:r>
          </a:p>
        </p:txBody>
      </p:sp>
      <p:pic>
        <p:nvPicPr>
          <p:cNvPr id="3" name="Picture 2" descr="party_banner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58293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own Arrow 3"/>
          <p:cNvSpPr/>
          <p:nvPr/>
        </p:nvSpPr>
        <p:spPr>
          <a:xfrm rot="5400000">
            <a:off x="5486400" y="1828800"/>
            <a:ext cx="1828800" cy="18288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1219200"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hlinkClick r:id="rId2"/>
              </a:rPr>
              <a:t>Google Hyperlink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