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0F39-1549-457B-98CE-FDAB90818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B87B8-3C4D-4EB5-9EC6-FEB98A6E6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451D-38CF-4B06-BFFE-F70397C1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7E60-73C4-479D-99A1-ACE53879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9454-C993-427C-A29B-BDCC0862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787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CBFC-6F55-4782-A1AC-4E0B1811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E9EC9-C816-4D2D-A442-6DC85E9E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572F-86B5-406A-BD25-1A35E011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FBDA-3438-41A6-88E9-763FD894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EBEC-5FE2-4460-96A8-AF14E489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620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701BC-E96E-4081-83E3-EABFD238A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65AB1-2F18-4D42-8D92-06EBC6A45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CF02-B61B-4DBF-93F2-B774A4A1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C17-6E26-4DB1-9D32-3B2BD223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7402-B98D-44FA-9E25-63EBF2C4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51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EB33-D858-42BA-8389-B1B57A5F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B0DF-2C53-4F7B-B47D-6A1493B9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0097-5CF5-4FA4-BF17-13C2001A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25622-9A47-45C0-A137-AB26FA7B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9927-859B-4156-BD6D-6C9D2B3E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838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DC56-FE21-420B-B0DE-20D3E6D1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7D3B6-D042-4C70-B3B9-F2BEB54F8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BDD4-841C-4B74-B7D3-526ED92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B637-BE2E-44EA-9813-95833E7F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EA80-7E46-4C6C-B86D-253CD3C9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078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C691-FCC2-4010-8B06-F87292BB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8A50-5A0F-4A48-B7C6-675EC3E7D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DA3D7-44FC-416E-A140-4FBB2A3AA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FC7D-0A58-49D0-A5DC-B1916592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EC4F-0ACF-433D-BC29-5E9ED9BE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082C4-19DE-4CEF-9565-532363D6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876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E9C3-32CE-4454-A013-95BCDAE5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2182A-733F-4652-983F-9A9038C7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7732-3ACA-407F-90FA-13D161A2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920F5-827F-4AC5-93A7-B654CD35B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1D020-FD21-48A3-905B-91BA4122C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9A580-BFDB-4B2F-AE31-3DCAF0BB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AF60F-4A80-475A-A5D5-CE4DC480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40A8-2962-48F9-9610-6EA4E9E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8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5648-5E8C-4E23-A4EF-D20DBD0D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CFFAF-5883-439B-A7FA-12590223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9B12E-7893-4F86-BD80-5D9F372D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042D0-D860-409A-8420-E8CBB0E1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755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CEE7B-2CF1-43E8-B25E-32F5D636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AD185-FD22-48EF-95CB-AD25AE94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4C4D-BF2B-4926-A7A7-7C29ABA8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816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C5B6-7C24-4451-8C9C-AA342C5E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B39-01D3-4548-A901-B72DB6E4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1A60-98E9-4803-9CA8-65C73E02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5DEDC-426F-42B8-BA0D-36F74BE3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2E1D1-98FC-4BED-A815-92DB775E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E0ABA-D034-4A97-BE23-FB52E890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221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91F6-3C3F-475A-B758-A48DD22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33880-45F1-4ACC-A3D4-18427A39A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67EFB-5857-4371-8273-A39224CD1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31580-A855-4302-904C-A4ED81CF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EA951-D7F2-49BD-8FB8-E7517FBA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69C0-D1DF-4B8A-AB24-BC2D6F9A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07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7BA94-F546-4335-80AE-9CC90F9A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C925-12BD-44F4-88F6-27910E5D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B32A-D0FC-415E-9DF5-5BD1170D3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26C2-8471-4AA1-937B-9FC0EB6C7D81}" type="datetimeFigureOut">
              <a:rPr lang="th-TH" smtClean="0"/>
              <a:t>08/03/64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B6DA-1149-48CD-A5C6-5DB2ED79E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012D-DC80-42DD-9F0A-1AC2B4328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3F5FD-EDA7-43E9-A633-CE1D8B9415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49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3FB0-E381-4108-B650-99AB8A36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41"/>
            <a:ext cx="9144000" cy="2387600"/>
          </a:xfrm>
        </p:spPr>
        <p:txBody>
          <a:bodyPr/>
          <a:lstStyle/>
          <a:p>
            <a:r>
              <a:rPr lang="en-US" dirty="0"/>
              <a:t>Exam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44A9-D703-48A2-92ED-5DF242317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675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C4B5A7-C385-4082-893F-25483BE7A96D}"/>
              </a:ext>
            </a:extLst>
          </p:cNvPr>
          <p:cNvSpPr/>
          <p:nvPr/>
        </p:nvSpPr>
        <p:spPr>
          <a:xfrm>
            <a:off x="329953" y="301841"/>
            <a:ext cx="11532093" cy="635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712A50-8DA5-4C21-902D-5B486E67DCB2}"/>
              </a:ext>
            </a:extLst>
          </p:cNvPr>
          <p:cNvSpPr/>
          <p:nvPr/>
        </p:nvSpPr>
        <p:spPr>
          <a:xfrm>
            <a:off x="8966447" y="3861786"/>
            <a:ext cx="238809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73BC2-8D11-4194-8833-74E9930545D3}"/>
              </a:ext>
            </a:extLst>
          </p:cNvPr>
          <p:cNvSpPr/>
          <p:nvPr/>
        </p:nvSpPr>
        <p:spPr>
          <a:xfrm>
            <a:off x="8966446" y="4601592"/>
            <a:ext cx="238809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64E6B-1E8A-4E8F-9497-006EE82C4AEB}"/>
              </a:ext>
            </a:extLst>
          </p:cNvPr>
          <p:cNvSpPr txBox="1"/>
          <p:nvPr/>
        </p:nvSpPr>
        <p:spPr>
          <a:xfrm>
            <a:off x="7945514" y="3861786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A7D07-821D-4420-8A79-E5C272B1D3DC}"/>
              </a:ext>
            </a:extLst>
          </p:cNvPr>
          <p:cNvSpPr txBox="1"/>
          <p:nvPr/>
        </p:nvSpPr>
        <p:spPr>
          <a:xfrm>
            <a:off x="7238654" y="4601592"/>
            <a:ext cx="156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872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C578E4-1EF7-42AB-907A-6CE503E7AB32}"/>
              </a:ext>
            </a:extLst>
          </p:cNvPr>
          <p:cNvSpPr/>
          <p:nvPr/>
        </p:nvSpPr>
        <p:spPr>
          <a:xfrm>
            <a:off x="329953" y="301841"/>
            <a:ext cx="11532093" cy="635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99B89-59D1-460A-BE1A-EA7F821F88D8}"/>
              </a:ext>
            </a:extLst>
          </p:cNvPr>
          <p:cNvSpPr/>
          <p:nvPr/>
        </p:nvSpPr>
        <p:spPr>
          <a:xfrm>
            <a:off x="399494" y="352887"/>
            <a:ext cx="11372296" cy="8988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70C2-898D-4C0A-B782-6D3B65D94F06}"/>
              </a:ext>
            </a:extLst>
          </p:cNvPr>
          <p:cNvSpPr/>
          <p:nvPr/>
        </p:nvSpPr>
        <p:spPr>
          <a:xfrm>
            <a:off x="399493" y="1371969"/>
            <a:ext cx="2556769" cy="63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67955-2547-4A1F-88F7-44DC92F4EF43}"/>
              </a:ext>
            </a:extLst>
          </p:cNvPr>
          <p:cNvSpPr/>
          <p:nvPr/>
        </p:nvSpPr>
        <p:spPr>
          <a:xfrm>
            <a:off x="399493" y="2085509"/>
            <a:ext cx="2556769" cy="63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  <a:endParaRPr lang="th-T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4B03B-DB1D-4DE0-B63F-924541CECB88}"/>
              </a:ext>
            </a:extLst>
          </p:cNvPr>
          <p:cNvCxnSpPr/>
          <p:nvPr/>
        </p:nvCxnSpPr>
        <p:spPr>
          <a:xfrm>
            <a:off x="3098307" y="1251751"/>
            <a:ext cx="0" cy="5406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ff, power, power off, power on icon - Download on Iconfinder">
            <a:extLst>
              <a:ext uri="{FF2B5EF4-FFF2-40B4-BE49-F238E27FC236}">
                <a16:creationId xmlns:a16="http://schemas.microsoft.com/office/drawing/2014/main" id="{EF299229-7C5C-4533-8997-B43C4599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510" y="480873"/>
            <a:ext cx="501959" cy="5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99CB1B-7B88-48B1-897A-8904986AE22B}"/>
              </a:ext>
            </a:extLst>
          </p:cNvPr>
          <p:cNvSpPr txBox="1"/>
          <p:nvPr/>
        </p:nvSpPr>
        <p:spPr>
          <a:xfrm>
            <a:off x="10897258" y="926152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Log-off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31023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C578E4-1EF7-42AB-907A-6CE503E7AB32}"/>
              </a:ext>
            </a:extLst>
          </p:cNvPr>
          <p:cNvSpPr/>
          <p:nvPr/>
        </p:nvSpPr>
        <p:spPr>
          <a:xfrm>
            <a:off x="329953" y="301841"/>
            <a:ext cx="11532093" cy="635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99B89-59D1-460A-BE1A-EA7F821F88D8}"/>
              </a:ext>
            </a:extLst>
          </p:cNvPr>
          <p:cNvSpPr/>
          <p:nvPr/>
        </p:nvSpPr>
        <p:spPr>
          <a:xfrm>
            <a:off x="399494" y="352887"/>
            <a:ext cx="11372296" cy="8988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70C2-898D-4C0A-B782-6D3B65D94F06}"/>
              </a:ext>
            </a:extLst>
          </p:cNvPr>
          <p:cNvSpPr/>
          <p:nvPr/>
        </p:nvSpPr>
        <p:spPr>
          <a:xfrm>
            <a:off x="399493" y="1371969"/>
            <a:ext cx="2556769" cy="63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67955-2547-4A1F-88F7-44DC92F4EF43}"/>
              </a:ext>
            </a:extLst>
          </p:cNvPr>
          <p:cNvSpPr/>
          <p:nvPr/>
        </p:nvSpPr>
        <p:spPr>
          <a:xfrm>
            <a:off x="399493" y="2085509"/>
            <a:ext cx="2556769" cy="63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  <a:endParaRPr lang="th-T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4B03B-DB1D-4DE0-B63F-924541CECB88}"/>
              </a:ext>
            </a:extLst>
          </p:cNvPr>
          <p:cNvCxnSpPr/>
          <p:nvPr/>
        </p:nvCxnSpPr>
        <p:spPr>
          <a:xfrm>
            <a:off x="3098307" y="1251751"/>
            <a:ext cx="0" cy="5406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ff, power, power off, power on icon - Download on Iconfinder">
            <a:extLst>
              <a:ext uri="{FF2B5EF4-FFF2-40B4-BE49-F238E27FC236}">
                <a16:creationId xmlns:a16="http://schemas.microsoft.com/office/drawing/2014/main" id="{EF299229-7C5C-4533-8997-B43C4599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510" y="480873"/>
            <a:ext cx="501959" cy="5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99CB1B-7B88-48B1-897A-8904986AE22B}"/>
              </a:ext>
            </a:extLst>
          </p:cNvPr>
          <p:cNvSpPr txBox="1"/>
          <p:nvPr/>
        </p:nvSpPr>
        <p:spPr>
          <a:xfrm>
            <a:off x="10897258" y="926152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Log-off</a:t>
            </a:r>
            <a:endParaRPr lang="th-TH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D32D-9EC2-48C2-9191-39A797308E56}"/>
              </a:ext>
            </a:extLst>
          </p:cNvPr>
          <p:cNvCxnSpPr/>
          <p:nvPr/>
        </p:nvCxnSpPr>
        <p:spPr>
          <a:xfrm>
            <a:off x="1065320" y="1899821"/>
            <a:ext cx="1189608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F49B5-08B1-4C17-BA0C-BDCF763D86CA}"/>
              </a:ext>
            </a:extLst>
          </p:cNvPr>
          <p:cNvSpPr/>
          <p:nvPr/>
        </p:nvSpPr>
        <p:spPr>
          <a:xfrm>
            <a:off x="6286867" y="2004503"/>
            <a:ext cx="2556769" cy="490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E4140-370F-42B2-BD2D-E9878DBCA4B7}"/>
              </a:ext>
            </a:extLst>
          </p:cNvPr>
          <p:cNvSpPr/>
          <p:nvPr/>
        </p:nvSpPr>
        <p:spPr>
          <a:xfrm>
            <a:off x="6286867" y="2653126"/>
            <a:ext cx="2556769" cy="490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171CE9-F0F6-4429-A9F7-A4545FD4BA9F}"/>
              </a:ext>
            </a:extLst>
          </p:cNvPr>
          <p:cNvSpPr/>
          <p:nvPr/>
        </p:nvSpPr>
        <p:spPr>
          <a:xfrm>
            <a:off x="6286867" y="3301749"/>
            <a:ext cx="2556769" cy="490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7B1F3-1A20-443E-B9C7-C777AB432C04}"/>
              </a:ext>
            </a:extLst>
          </p:cNvPr>
          <p:cNvSpPr txBox="1"/>
          <p:nvPr/>
        </p:nvSpPr>
        <p:spPr>
          <a:xfrm>
            <a:off x="5724616" y="1991380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2751-76C7-4F74-B47C-B272AB2C5108}"/>
              </a:ext>
            </a:extLst>
          </p:cNvPr>
          <p:cNvSpPr txBox="1"/>
          <p:nvPr/>
        </p:nvSpPr>
        <p:spPr>
          <a:xfrm>
            <a:off x="5716602" y="267829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ชื่อ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4E7B6-5A16-4BBD-A711-DF5D8DE9BB66}"/>
              </a:ext>
            </a:extLst>
          </p:cNvPr>
          <p:cNvSpPr txBox="1"/>
          <p:nvPr/>
        </p:nvSpPr>
        <p:spPr>
          <a:xfrm>
            <a:off x="5125093" y="3301749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นามสกุล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C118A5-0AF3-46F9-8BAB-A6B4162A10B4}"/>
              </a:ext>
            </a:extLst>
          </p:cNvPr>
          <p:cNvSpPr/>
          <p:nvPr/>
        </p:nvSpPr>
        <p:spPr>
          <a:xfrm>
            <a:off x="7936637" y="5521911"/>
            <a:ext cx="1535835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th-T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4B99A6-19E4-4904-ABCC-4993BC870F18}"/>
              </a:ext>
            </a:extLst>
          </p:cNvPr>
          <p:cNvSpPr/>
          <p:nvPr/>
        </p:nvSpPr>
        <p:spPr>
          <a:xfrm>
            <a:off x="5412272" y="5521911"/>
            <a:ext cx="1535835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0308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C578E4-1EF7-42AB-907A-6CE503E7AB32}"/>
              </a:ext>
            </a:extLst>
          </p:cNvPr>
          <p:cNvSpPr/>
          <p:nvPr/>
        </p:nvSpPr>
        <p:spPr>
          <a:xfrm>
            <a:off x="329953" y="301841"/>
            <a:ext cx="11532093" cy="635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99B89-59D1-460A-BE1A-EA7F821F88D8}"/>
              </a:ext>
            </a:extLst>
          </p:cNvPr>
          <p:cNvSpPr/>
          <p:nvPr/>
        </p:nvSpPr>
        <p:spPr>
          <a:xfrm>
            <a:off x="399494" y="352887"/>
            <a:ext cx="11372296" cy="8988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70C2-898D-4C0A-B782-6D3B65D94F06}"/>
              </a:ext>
            </a:extLst>
          </p:cNvPr>
          <p:cNvSpPr/>
          <p:nvPr/>
        </p:nvSpPr>
        <p:spPr>
          <a:xfrm>
            <a:off x="399493" y="1371969"/>
            <a:ext cx="2556769" cy="63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67955-2547-4A1F-88F7-44DC92F4EF43}"/>
              </a:ext>
            </a:extLst>
          </p:cNvPr>
          <p:cNvSpPr/>
          <p:nvPr/>
        </p:nvSpPr>
        <p:spPr>
          <a:xfrm>
            <a:off x="399493" y="2085509"/>
            <a:ext cx="2556769" cy="63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  <a:endParaRPr lang="th-T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4B03B-DB1D-4DE0-B63F-924541CECB88}"/>
              </a:ext>
            </a:extLst>
          </p:cNvPr>
          <p:cNvCxnSpPr/>
          <p:nvPr/>
        </p:nvCxnSpPr>
        <p:spPr>
          <a:xfrm>
            <a:off x="3098307" y="1251751"/>
            <a:ext cx="0" cy="5406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ff, power, power off, power on icon - Download on Iconfinder">
            <a:extLst>
              <a:ext uri="{FF2B5EF4-FFF2-40B4-BE49-F238E27FC236}">
                <a16:creationId xmlns:a16="http://schemas.microsoft.com/office/drawing/2014/main" id="{EF299229-7C5C-4533-8997-B43C4599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510" y="480873"/>
            <a:ext cx="501959" cy="5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99CB1B-7B88-48B1-897A-8904986AE22B}"/>
              </a:ext>
            </a:extLst>
          </p:cNvPr>
          <p:cNvSpPr txBox="1"/>
          <p:nvPr/>
        </p:nvSpPr>
        <p:spPr>
          <a:xfrm>
            <a:off x="10897258" y="926152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Log-off</a:t>
            </a:r>
            <a:endParaRPr lang="th-TH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D32D-9EC2-48C2-9191-39A797308E56}"/>
              </a:ext>
            </a:extLst>
          </p:cNvPr>
          <p:cNvCxnSpPr/>
          <p:nvPr/>
        </p:nvCxnSpPr>
        <p:spPr>
          <a:xfrm>
            <a:off x="1065320" y="1899821"/>
            <a:ext cx="1189608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F7B1F3-1A20-443E-B9C7-C777AB432C04}"/>
              </a:ext>
            </a:extLst>
          </p:cNvPr>
          <p:cNvSpPr txBox="1"/>
          <p:nvPr/>
        </p:nvSpPr>
        <p:spPr>
          <a:xfrm>
            <a:off x="5724616" y="1991380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2751-76C7-4F74-B47C-B272AB2C5108}"/>
              </a:ext>
            </a:extLst>
          </p:cNvPr>
          <p:cNvSpPr txBox="1"/>
          <p:nvPr/>
        </p:nvSpPr>
        <p:spPr>
          <a:xfrm>
            <a:off x="5716602" y="267829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ชื่อ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4E7B6-5A16-4BBD-A711-DF5D8DE9BB66}"/>
              </a:ext>
            </a:extLst>
          </p:cNvPr>
          <p:cNvSpPr txBox="1"/>
          <p:nvPr/>
        </p:nvSpPr>
        <p:spPr>
          <a:xfrm>
            <a:off x="5125093" y="3301749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นามสกุล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C118A5-0AF3-46F9-8BAB-A6B4162A10B4}"/>
              </a:ext>
            </a:extLst>
          </p:cNvPr>
          <p:cNvSpPr/>
          <p:nvPr/>
        </p:nvSpPr>
        <p:spPr>
          <a:xfrm>
            <a:off x="7936637" y="5521911"/>
            <a:ext cx="1535835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  <a:endParaRPr lang="th-T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4B99A6-19E4-4904-ABCC-4993BC870F18}"/>
              </a:ext>
            </a:extLst>
          </p:cNvPr>
          <p:cNvSpPr/>
          <p:nvPr/>
        </p:nvSpPr>
        <p:spPr>
          <a:xfrm>
            <a:off x="5412272" y="5521911"/>
            <a:ext cx="1535835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957F9-11DC-4B61-87DF-CCED992C5052}"/>
              </a:ext>
            </a:extLst>
          </p:cNvPr>
          <p:cNvSpPr txBox="1"/>
          <p:nvPr/>
        </p:nvSpPr>
        <p:spPr>
          <a:xfrm>
            <a:off x="6948107" y="1991380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100213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EBEA71-F472-43CD-A1BB-707312DFFDB5}"/>
              </a:ext>
            </a:extLst>
          </p:cNvPr>
          <p:cNvSpPr txBox="1"/>
          <p:nvPr/>
        </p:nvSpPr>
        <p:spPr>
          <a:xfrm>
            <a:off x="6948107" y="267829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สมชาย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F1FB0-665A-4AF7-8E10-0A69C6708CBC}"/>
              </a:ext>
            </a:extLst>
          </p:cNvPr>
          <p:cNvSpPr txBox="1"/>
          <p:nvPr/>
        </p:nvSpPr>
        <p:spPr>
          <a:xfrm>
            <a:off x="6948107" y="3337835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สกุลดี</a:t>
            </a:r>
          </a:p>
        </p:txBody>
      </p:sp>
    </p:spTree>
    <p:extLst>
      <p:ext uri="{BB962C8B-B14F-4D97-AF65-F5344CB8AC3E}">
        <p14:creationId xmlns:p14="http://schemas.microsoft.com/office/powerpoint/2010/main" val="269617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C578E4-1EF7-42AB-907A-6CE503E7AB32}"/>
              </a:ext>
            </a:extLst>
          </p:cNvPr>
          <p:cNvSpPr/>
          <p:nvPr/>
        </p:nvSpPr>
        <p:spPr>
          <a:xfrm>
            <a:off x="329953" y="301841"/>
            <a:ext cx="11532093" cy="635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99B89-59D1-460A-BE1A-EA7F821F88D8}"/>
              </a:ext>
            </a:extLst>
          </p:cNvPr>
          <p:cNvSpPr/>
          <p:nvPr/>
        </p:nvSpPr>
        <p:spPr>
          <a:xfrm>
            <a:off x="399494" y="352887"/>
            <a:ext cx="11372296" cy="8988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70C2-898D-4C0A-B782-6D3B65D94F06}"/>
              </a:ext>
            </a:extLst>
          </p:cNvPr>
          <p:cNvSpPr/>
          <p:nvPr/>
        </p:nvSpPr>
        <p:spPr>
          <a:xfrm>
            <a:off x="399493" y="1371969"/>
            <a:ext cx="2556769" cy="63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67955-2547-4A1F-88F7-44DC92F4EF43}"/>
              </a:ext>
            </a:extLst>
          </p:cNvPr>
          <p:cNvSpPr/>
          <p:nvPr/>
        </p:nvSpPr>
        <p:spPr>
          <a:xfrm>
            <a:off x="399493" y="2085509"/>
            <a:ext cx="2556769" cy="63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  <a:endParaRPr lang="th-T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4B03B-DB1D-4DE0-B63F-924541CECB88}"/>
              </a:ext>
            </a:extLst>
          </p:cNvPr>
          <p:cNvCxnSpPr/>
          <p:nvPr/>
        </p:nvCxnSpPr>
        <p:spPr>
          <a:xfrm>
            <a:off x="3098307" y="1251751"/>
            <a:ext cx="0" cy="5406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ff, power, power off, power on icon - Download on Iconfinder">
            <a:extLst>
              <a:ext uri="{FF2B5EF4-FFF2-40B4-BE49-F238E27FC236}">
                <a16:creationId xmlns:a16="http://schemas.microsoft.com/office/drawing/2014/main" id="{EF299229-7C5C-4533-8997-B43C4599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510" y="480873"/>
            <a:ext cx="501959" cy="5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99CB1B-7B88-48B1-897A-8904986AE22B}"/>
              </a:ext>
            </a:extLst>
          </p:cNvPr>
          <p:cNvSpPr txBox="1"/>
          <p:nvPr/>
        </p:nvSpPr>
        <p:spPr>
          <a:xfrm>
            <a:off x="10897258" y="926152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Log-off</a:t>
            </a:r>
            <a:endParaRPr lang="th-TH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D32D-9EC2-48C2-9191-39A797308E56}"/>
              </a:ext>
            </a:extLst>
          </p:cNvPr>
          <p:cNvCxnSpPr/>
          <p:nvPr/>
        </p:nvCxnSpPr>
        <p:spPr>
          <a:xfrm>
            <a:off x="1065320" y="1899821"/>
            <a:ext cx="1189608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F7B1F3-1A20-443E-B9C7-C777AB432C04}"/>
              </a:ext>
            </a:extLst>
          </p:cNvPr>
          <p:cNvSpPr txBox="1"/>
          <p:nvPr/>
        </p:nvSpPr>
        <p:spPr>
          <a:xfrm>
            <a:off x="5724616" y="1991380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2751-76C7-4F74-B47C-B272AB2C5108}"/>
              </a:ext>
            </a:extLst>
          </p:cNvPr>
          <p:cNvSpPr txBox="1"/>
          <p:nvPr/>
        </p:nvSpPr>
        <p:spPr>
          <a:xfrm>
            <a:off x="5716602" y="267829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ชื่อ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4E7B6-5A16-4BBD-A711-DF5D8DE9BB66}"/>
              </a:ext>
            </a:extLst>
          </p:cNvPr>
          <p:cNvSpPr txBox="1"/>
          <p:nvPr/>
        </p:nvSpPr>
        <p:spPr>
          <a:xfrm>
            <a:off x="5125093" y="3301749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นามสกุล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C118A5-0AF3-46F9-8BAB-A6B4162A10B4}"/>
              </a:ext>
            </a:extLst>
          </p:cNvPr>
          <p:cNvSpPr/>
          <p:nvPr/>
        </p:nvSpPr>
        <p:spPr>
          <a:xfrm>
            <a:off x="7936637" y="5521911"/>
            <a:ext cx="1535835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  <a:endParaRPr lang="th-T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4B99A6-19E4-4904-ABCC-4993BC870F18}"/>
              </a:ext>
            </a:extLst>
          </p:cNvPr>
          <p:cNvSpPr/>
          <p:nvPr/>
        </p:nvSpPr>
        <p:spPr>
          <a:xfrm>
            <a:off x="5412272" y="5521911"/>
            <a:ext cx="1535835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957F9-11DC-4B61-87DF-CCED992C5052}"/>
              </a:ext>
            </a:extLst>
          </p:cNvPr>
          <p:cNvSpPr txBox="1"/>
          <p:nvPr/>
        </p:nvSpPr>
        <p:spPr>
          <a:xfrm>
            <a:off x="6948107" y="1991380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100213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EBEA71-F472-43CD-A1BB-707312DFFDB5}"/>
              </a:ext>
            </a:extLst>
          </p:cNvPr>
          <p:cNvSpPr txBox="1"/>
          <p:nvPr/>
        </p:nvSpPr>
        <p:spPr>
          <a:xfrm>
            <a:off x="6948107" y="267829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สมชาย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F1FB0-665A-4AF7-8E10-0A69C6708CBC}"/>
              </a:ext>
            </a:extLst>
          </p:cNvPr>
          <p:cNvSpPr txBox="1"/>
          <p:nvPr/>
        </p:nvSpPr>
        <p:spPr>
          <a:xfrm>
            <a:off x="6948107" y="3337835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สกุลดี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48A99-13DE-4DEF-A2DC-E0DB09F4815E}"/>
              </a:ext>
            </a:extLst>
          </p:cNvPr>
          <p:cNvSpPr txBox="1"/>
          <p:nvPr/>
        </p:nvSpPr>
        <p:spPr>
          <a:xfrm>
            <a:off x="4567360" y="4668274"/>
            <a:ext cx="582563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ลงทะเบียนสำเร็จ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th-TH" dirty="0">
                <a:solidFill>
                  <a:srgbClr val="FF0000"/>
                </a:solidFill>
              </a:rPr>
              <a:t>ไม่สามารถลงทะเบียนได้ </a:t>
            </a:r>
            <a:r>
              <a:rPr lang="en-US" dirty="0">
                <a:solidFill>
                  <a:srgbClr val="FF0000"/>
                </a:solidFill>
              </a:rPr>
              <a:t>id </a:t>
            </a:r>
            <a:r>
              <a:rPr lang="th-TH" dirty="0">
                <a:solidFill>
                  <a:srgbClr val="FF0000"/>
                </a:solidFill>
              </a:rPr>
              <a:t>นี้มีซ้ำแล้ว</a:t>
            </a:r>
          </a:p>
        </p:txBody>
      </p:sp>
    </p:spTree>
    <p:extLst>
      <p:ext uri="{BB962C8B-B14F-4D97-AF65-F5344CB8AC3E}">
        <p14:creationId xmlns:p14="http://schemas.microsoft.com/office/powerpoint/2010/main" val="5448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C578E4-1EF7-42AB-907A-6CE503E7AB32}"/>
              </a:ext>
            </a:extLst>
          </p:cNvPr>
          <p:cNvSpPr/>
          <p:nvPr/>
        </p:nvSpPr>
        <p:spPr>
          <a:xfrm>
            <a:off x="329953" y="301841"/>
            <a:ext cx="11532093" cy="635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99B89-59D1-460A-BE1A-EA7F821F88D8}"/>
              </a:ext>
            </a:extLst>
          </p:cNvPr>
          <p:cNvSpPr/>
          <p:nvPr/>
        </p:nvSpPr>
        <p:spPr>
          <a:xfrm>
            <a:off x="399494" y="352887"/>
            <a:ext cx="11372296" cy="8988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70C2-898D-4C0A-B782-6D3B65D94F06}"/>
              </a:ext>
            </a:extLst>
          </p:cNvPr>
          <p:cNvSpPr/>
          <p:nvPr/>
        </p:nvSpPr>
        <p:spPr>
          <a:xfrm>
            <a:off x="399493" y="1371969"/>
            <a:ext cx="2556769" cy="63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67955-2547-4A1F-88F7-44DC92F4EF43}"/>
              </a:ext>
            </a:extLst>
          </p:cNvPr>
          <p:cNvSpPr/>
          <p:nvPr/>
        </p:nvSpPr>
        <p:spPr>
          <a:xfrm>
            <a:off x="399493" y="2085509"/>
            <a:ext cx="2556769" cy="63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  <a:endParaRPr lang="th-T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4B03B-DB1D-4DE0-B63F-924541CECB88}"/>
              </a:ext>
            </a:extLst>
          </p:cNvPr>
          <p:cNvCxnSpPr/>
          <p:nvPr/>
        </p:nvCxnSpPr>
        <p:spPr>
          <a:xfrm>
            <a:off x="3098307" y="1251751"/>
            <a:ext cx="0" cy="5406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ff, power, power off, power on icon - Download on Iconfinder">
            <a:extLst>
              <a:ext uri="{FF2B5EF4-FFF2-40B4-BE49-F238E27FC236}">
                <a16:creationId xmlns:a16="http://schemas.microsoft.com/office/drawing/2014/main" id="{EF299229-7C5C-4533-8997-B43C4599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510" y="480873"/>
            <a:ext cx="501959" cy="5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99CB1B-7B88-48B1-897A-8904986AE22B}"/>
              </a:ext>
            </a:extLst>
          </p:cNvPr>
          <p:cNvSpPr txBox="1"/>
          <p:nvPr/>
        </p:nvSpPr>
        <p:spPr>
          <a:xfrm>
            <a:off x="10897258" y="926152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Log-off</a:t>
            </a:r>
            <a:endParaRPr lang="th-TH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D32D-9EC2-48C2-9191-39A797308E56}"/>
              </a:ext>
            </a:extLst>
          </p:cNvPr>
          <p:cNvCxnSpPr/>
          <p:nvPr/>
        </p:nvCxnSpPr>
        <p:spPr>
          <a:xfrm>
            <a:off x="1038688" y="2576744"/>
            <a:ext cx="1189608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EA8544-041F-4B51-92F1-FEA822634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01224"/>
              </p:ext>
            </p:extLst>
          </p:nvPr>
        </p:nvGraphicFramePr>
        <p:xfrm>
          <a:off x="4021292" y="1681723"/>
          <a:ext cx="691776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923">
                  <a:extLst>
                    <a:ext uri="{9D8B030D-6E8A-4147-A177-3AD203B41FA5}">
                      <a16:colId xmlns:a16="http://schemas.microsoft.com/office/drawing/2014/main" val="583280798"/>
                    </a:ext>
                  </a:extLst>
                </a:gridCol>
                <a:gridCol w="2305923">
                  <a:extLst>
                    <a:ext uri="{9D8B030D-6E8A-4147-A177-3AD203B41FA5}">
                      <a16:colId xmlns:a16="http://schemas.microsoft.com/office/drawing/2014/main" val="4279032113"/>
                    </a:ext>
                  </a:extLst>
                </a:gridCol>
                <a:gridCol w="2305923">
                  <a:extLst>
                    <a:ext uri="{9D8B030D-6E8A-4147-A177-3AD203B41FA5}">
                      <a16:colId xmlns:a16="http://schemas.microsoft.com/office/drawing/2014/main" val="1541284669"/>
                    </a:ext>
                  </a:extLst>
                </a:gridCol>
              </a:tblGrid>
              <a:tr h="30531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ชื่อ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นามสกุล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14087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r>
                        <a:rPr lang="en-US" dirty="0"/>
                        <a:t>120331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สมหญิง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ใจดี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76566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r>
                        <a:rPr lang="en-US" dirty="0"/>
                        <a:t>495432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เก่งกาจ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อาจกล้า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03127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r>
                        <a:rPr lang="en-US" dirty="0"/>
                        <a:t>520350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ปรีชา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สุดยอด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3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5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6E6F-A081-4A80-AEE3-320DD242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via Postman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C7EA-DD10-468D-B9EA-DB033315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/People/{id}</a:t>
            </a:r>
          </a:p>
          <a:p>
            <a:endParaRPr lang="en-US" dirty="0"/>
          </a:p>
          <a:p>
            <a:r>
              <a:rPr lang="en-US" dirty="0"/>
              <a:t>Response { “id”: …. ,</a:t>
            </a:r>
            <a:br>
              <a:rPr lang="en-US" dirty="0"/>
            </a:br>
            <a:r>
              <a:rPr lang="en-US" dirty="0"/>
              <a:t>                     “name”: ….,</a:t>
            </a:r>
            <a:br>
              <a:rPr lang="en-US" dirty="0"/>
            </a:br>
            <a:r>
              <a:rPr lang="en-US" dirty="0"/>
              <a:t>                     “surname”, …..</a:t>
            </a:r>
            <a:br>
              <a:rPr lang="en-US" dirty="0"/>
            </a:br>
            <a:r>
              <a:rPr lang="en-US" dirty="0"/>
              <a:t>                  }</a:t>
            </a:r>
            <a:br>
              <a:rPr lang="en-US" dirty="0"/>
            </a:br>
            <a:r>
              <a:rPr lang="en-US" dirty="0"/>
              <a:t>                  or </a:t>
            </a:r>
            <a:br>
              <a:rPr lang="en-US" dirty="0"/>
            </a:br>
            <a:r>
              <a:rPr lang="en-US" dirty="0"/>
              <a:t>                  { “This id is not exist”}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7373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via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</dc:title>
  <dc:creator>Suprasert Khaolaorr</dc:creator>
  <cp:lastModifiedBy>Suprasert Khaolaorr</cp:lastModifiedBy>
  <cp:revision>17</cp:revision>
  <dcterms:created xsi:type="dcterms:W3CDTF">2021-03-08T07:57:11Z</dcterms:created>
  <dcterms:modified xsi:type="dcterms:W3CDTF">2021-03-08T09:40:27Z</dcterms:modified>
</cp:coreProperties>
</file>