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494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748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811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061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028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412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324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491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75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371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134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97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3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48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2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386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366D-796F-4315-9DD2-4A8D060AFE8D}" type="datetimeFigureOut">
              <a:rPr lang="th-TH" smtClean="0"/>
              <a:t>03/02/63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ABE10A-36E3-49BD-B4A8-C40BAB16D7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774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03EFBB-7686-4C53-876D-EA7E55DF7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298" y="-556954"/>
            <a:ext cx="8775779" cy="3233651"/>
          </a:xfrm>
        </p:spPr>
        <p:txBody>
          <a:bodyPr/>
          <a:lstStyle/>
          <a:p>
            <a:pPr algn="ctr"/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การสร้างระบบพัดลมอัจฉริยะผ่านแอพพลิเคชั่นด้วยบอร์ด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Arduino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Creating an intelligent fan system through an application with an Arduino board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br>
              <a:rPr lang="en-US" dirty="0"/>
            </a:br>
            <a:endParaRPr lang="th-TH" dirty="0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C5AF1B79-8A2D-4C04-98D0-4AD5EA2BC163}"/>
              </a:ext>
            </a:extLst>
          </p:cNvPr>
          <p:cNvSpPr txBox="1"/>
          <p:nvPr/>
        </p:nvSpPr>
        <p:spPr>
          <a:xfrm>
            <a:off x="875298" y="4912822"/>
            <a:ext cx="82462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นำเสนอโดย</a:t>
            </a: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 ชิน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วัฒน์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น้อยหัวหาด    รหัสประจำตัว  6132040002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</a:t>
            </a: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 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พิเชษฐ์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เชื้อพรวน       รหัสประจำตัว  6132040016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 เทพปัญญา แช่มรัมย์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รหัสประจำตัว  6132040020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3CFD944-4BF9-495F-B91A-6FE51452BD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31260" y="2246284"/>
            <a:ext cx="2586383" cy="1984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51CEEA4A-B6EF-4648-A59E-CCA2613E8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23" y="2427317"/>
            <a:ext cx="1543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040893-2A92-4E5B-B80D-1114C50E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4305"/>
          </a:xfrm>
        </p:spPr>
        <p:txBody>
          <a:bodyPr>
            <a:normAutofit fontScale="90000"/>
          </a:bodyPr>
          <a:lstStyle/>
          <a:p>
            <a:r>
              <a:rPr lang="th-TH" dirty="0"/>
              <a:t>ความเป็นมาของโครงการ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E4FA2C5-E8D5-4B0E-8A0D-6408DE1F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206" y="1113905"/>
            <a:ext cx="8596668" cy="5636030"/>
          </a:xfrm>
        </p:spPr>
        <p:txBody>
          <a:bodyPr/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ปัจจุบันมีการใช้ทรัพยากรไฟฟ้าอย่างสิ้นเปลืองทำให้เป็นที่มาของภาวะโลกร้อนที่เราไม่คาดคิดเช่น การเปิดเครื่องใช้ไฟฟ้าทิ้งไว้ทำให้เกิดการสิ้นเปลืองพลังงานไฟฟ้าโดยใช่เหตุและยังมีค่าใช้จ่ายที่เพิ่มมากขึ้น คณะผู้จัดทำจึงคิดสร้างสิ่งประดิษฐ์ที่ช่วยประหยัดพลังงานไฟฟ้าและเพิ่มความสะดวกสบายให้แก่ผู้ใช้งานและลดค่าใช้จ่ายด้านพลังงานไฟฟ้าและสิ่งประดิษฐ์นี้ยังสามารถนำไปต่อยอดเป็นธุรกิจได้อีกด้วย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ทุกวันนี้พัดลมในท้องตลาดเป็นพัดลมที่ต้องใช้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สวิทซ์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สัมผัสในการกด เปิด – ปิด และเวลาที่เราทำงานอยู่อุณหภูมิในห้องเพิ่มมากขึ้นทำให้เราต้องเดินไปเพื่อปรับระดับความแรงของพัดลมด้วยตัวเอง บางครั้งการที่เราต้องการให้พัดลมหมุนอยู่กับที่ เราจำเป็นจะต้องเดินไปตั้งให้พัดลมทำการล็อคอยู่กับที่ และในบางครั้งเราขยับที่ไปทำงานโต๊ะข้างๆ เราจำเป็นจะต้องเดินไปเพื่อที่จะหันพัดลม ให้หมุนมาทางเรา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ดังนั้นกลุ่มของข้าพเจ้า จึงได้จัดทำการสร้างระบบพัดลมอัจฉริยะผ่านแอพพลิเคชั่นด้วยบอร์ด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Arduino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เพื่อให้สามารถควบคุมการทำงานของพัดลมไฟฟ้าให้สามารถ เปิด – ปิด ได้โดยอัตโนมัติโดยการใช้ระบบแอพพลิเคชั่นในการสั่งการ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760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86D0904-2A26-43A1-ADCF-BE9BC4B6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687"/>
          </a:xfrm>
        </p:spPr>
        <p:txBody>
          <a:bodyPr/>
          <a:lstStyle/>
          <a:p>
            <a:r>
              <a:rPr lang="th-TH" dirty="0"/>
              <a:t>วัตถุประสงค์ของโครงการ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49A8800-B0D2-4B62-8CDA-3F1A23B9D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1128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เพื่ออำนวยความสะดวกสบายของผู้ใช้งาน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2.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เพื่อเพิ่มประสิทธิ์ภาพของพัดลมให้มากขึ้น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3. เพื่อลดค่าใช้จ่ายด้านพลังงานไฟฟ้าที่ไม่จำเป็นลง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D1562FEE-3B66-4357-9EED-0975D12E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34" y="3654367"/>
            <a:ext cx="2103466" cy="28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00FE71D-FEC8-4E6F-9F9C-CA9C15A1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ประโยชน์ที่คาดว่าจะได้รับ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F2CD329-58AE-4A72-B5DD-FAE5345CE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เพิ่มความสะดวกสบายให้กับผู้ใช้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ใช้ความรู้ที่ได้เรียนมานำมาใช้สร้างสิ่งประดิษฐ์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ลดค่าใช้จ่ายด้านพลังงานไฟฟ้าที่ไม่จำเป็นลง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เป็นแนวทางในการพ</a:t>
            </a:r>
            <a:r>
              <a:rPr lang="th-TH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ัฒ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นาน</a:t>
            </a:r>
            <a:r>
              <a:rPr lang="th-TH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วัฒ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กรรมในอนาคต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47026A9-B391-411C-AC8B-61EE86BE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894" y="1488613"/>
            <a:ext cx="3092681" cy="41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6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AD96AB0-EA3D-4CD8-A212-CCF341B8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313"/>
          </a:xfrm>
        </p:spPr>
        <p:txBody>
          <a:bodyPr/>
          <a:lstStyle/>
          <a:p>
            <a:r>
              <a:rPr lang="th-TH" dirty="0"/>
              <a:t>นิยามศัพท์เฉพาะ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E3E588B-553E-43B6-A20A-384DF8B5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9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Arduino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เป็นบอร์ดไมโครคอนโทร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เล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อร์ตระกูล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AVR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ที่มีการพัฒนาแบบ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Open Source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คือมีการเปิดเผยข้อมูลทั้งด้าน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Hardware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Software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 บอร์ด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Arduino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ถูกออก แบบมาให้ใช้งานได้ง่าย ดังนั้นจึงเหมาะสาหรับผู้เริ่มต้นศึกษา ทั้งนี้ผู้ใช้งานยังสามารถดัดแปลง เพิ่มเติม พัฒนาต่อยอดทั้งตัวบอร์ด หรือโปรแกรมต่อได้อีกด้วย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ชนิดของ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Arduino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Arduino Uno R3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เป็นบอร์ด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Arduino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ที่ได้รับความนิยมมากที่สุด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Arduino Uno SMD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เป็นบอร์ดที่มีคุณสมบัติและการทางานเหมือนกับบอร์ด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Arduino UNO R3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ทุกประการ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63D5F61-BDF2-46E1-A867-FD2F4B32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99" y="4794798"/>
            <a:ext cx="2419350" cy="1724025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D79C1F6-54FF-48E5-B528-0F40A02E3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129" y="4325820"/>
            <a:ext cx="2304533" cy="23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53918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302</Words>
  <Application>Microsoft Office PowerPoint</Application>
  <PresentationFormat>แบบจอกว้าง</PresentationFormat>
  <Paragraphs>23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2" baseType="lpstr">
      <vt:lpstr>Arial</vt:lpstr>
      <vt:lpstr>Cordia New</vt:lpstr>
      <vt:lpstr>IrisUPC</vt:lpstr>
      <vt:lpstr>TH Sarabun New</vt:lpstr>
      <vt:lpstr>Trebuchet MS</vt:lpstr>
      <vt:lpstr>Wingdings 3</vt:lpstr>
      <vt:lpstr>เหลี่ยมเพชร</vt:lpstr>
      <vt:lpstr>การสร้างระบบพัดลมอัจฉริยะผ่านแอพพลิเคชั่นด้วยบอร์ด Arduino  ( Creating an intelligent fan system through an application with an Arduino board )      </vt:lpstr>
      <vt:lpstr>ความเป็นมาของโครงการ</vt:lpstr>
      <vt:lpstr>วัตถุประสงค์ของโครงการ</vt:lpstr>
      <vt:lpstr>ประโยชน์ที่คาดว่าจะได้รับ</vt:lpstr>
      <vt:lpstr>นิยามศัพท์เฉพาะ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การสร้างระบบพัดลมอัจฉริยะผ่านแอพพลิเคชั่นด้วยบอร์ด Arduino  ( Creating an intelligent fan system through an application with an Arduino board )</dc:title>
  <dc:creator>Admin</dc:creator>
  <cp:lastModifiedBy>Admin</cp:lastModifiedBy>
  <cp:revision>4</cp:revision>
  <dcterms:created xsi:type="dcterms:W3CDTF">2020-02-03T14:02:18Z</dcterms:created>
  <dcterms:modified xsi:type="dcterms:W3CDTF">2020-02-03T14:32:42Z</dcterms:modified>
</cp:coreProperties>
</file>