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 Bold" charset="1" panose="020B0802020202020204"/>
      <p:regular r:id="rId17"/>
    </p:embeddedFont>
    <p:embeddedFont>
      <p:font typeface="ITC Franklin Gothic LT Semi-Bold" charset="1" panose="020B0704030502020204"/>
      <p:regular r:id="rId18"/>
    </p:embeddedFont>
    <p:embeddedFont>
      <p:font typeface="ITC Franklin Gothic LT" charset="1" panose="020B0504030503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panvikrishna1529/image-steganography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38662" y="2732452"/>
            <a:ext cx="13716000" cy="1816608"/>
            <a:chOff x="0" y="0"/>
            <a:chExt cx="18288000" cy="24221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288000" cy="2422144"/>
            </a:xfrm>
            <a:custGeom>
              <a:avLst/>
              <a:gdLst/>
              <a:ahLst/>
              <a:cxnLst/>
              <a:rect r="r" b="b" t="t" l="l"/>
              <a:pathLst>
                <a:path h="2422144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2422144"/>
                  </a:lnTo>
                  <a:lnTo>
                    <a:pt x="0" y="24221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8288000" cy="252691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SECURE DATA HIDING IN IMAGES USING STEGANOGRAPHY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494673" y="1551482"/>
            <a:ext cx="19089972" cy="877162"/>
            <a:chOff x="0" y="0"/>
            <a:chExt cx="25453296" cy="11695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453296" cy="1169550"/>
            </a:xfrm>
            <a:custGeom>
              <a:avLst/>
              <a:gdLst/>
              <a:ahLst/>
              <a:cxnLst/>
              <a:rect r="r" b="b" t="t" l="l"/>
              <a:pathLst>
                <a:path h="1169550" w="25453296">
                  <a:moveTo>
                    <a:pt x="0" y="0"/>
                  </a:moveTo>
                  <a:lnTo>
                    <a:pt x="25453296" y="0"/>
                  </a:lnTo>
                  <a:lnTo>
                    <a:pt x="25453296" y="1169550"/>
                  </a:lnTo>
                  <a:lnTo>
                    <a:pt x="0" y="1169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25453296" cy="12648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CAPSTONE PROJECT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42148" y="5715766"/>
            <a:ext cx="13754291" cy="3265863"/>
            <a:chOff x="0" y="0"/>
            <a:chExt cx="15960366" cy="37896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960365" cy="3789680"/>
            </a:xfrm>
            <a:custGeom>
              <a:avLst/>
              <a:gdLst/>
              <a:ahLst/>
              <a:cxnLst/>
              <a:rect r="r" b="b" t="t" l="l"/>
              <a:pathLst>
                <a:path h="3789680" w="15960365">
                  <a:moveTo>
                    <a:pt x="0" y="0"/>
                  </a:moveTo>
                  <a:lnTo>
                    <a:pt x="15960365" y="0"/>
                  </a:lnTo>
                  <a:lnTo>
                    <a:pt x="15960365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5960366" cy="3856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Presented By: J Panvi Krishna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Student Name : J Panvi Krishna</a:t>
              </a:r>
            </a:p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1482AC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College Name &amp; Department : Rajeev Gandhi Memorial College of          Engineering and Technology &amp; Computer Science Engineering and Business Systems</a:t>
              </a:r>
            </a:p>
            <a:p>
              <a:pPr algn="l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03505" y="1266988"/>
            <a:ext cx="16544424" cy="914400"/>
            <a:chOff x="0" y="0"/>
            <a:chExt cx="22059232" cy="121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219200"/>
            </a:xfrm>
            <a:custGeom>
              <a:avLst/>
              <a:gdLst/>
              <a:ahLst/>
              <a:cxnLst/>
              <a:rect r="r" b="b" t="t" l="l"/>
              <a:pathLst>
                <a:path h="1219200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22059232" cy="12096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752"/>
                </a:lnSpc>
              </a:pPr>
              <a:r>
                <a:rPr lang="en-US" sz="495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1790" y="2181388"/>
            <a:ext cx="11045935" cy="4793706"/>
            <a:chOff x="0" y="0"/>
            <a:chExt cx="14727914" cy="63916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27915" cy="6391608"/>
            </a:xfrm>
            <a:custGeom>
              <a:avLst/>
              <a:gdLst/>
              <a:ahLst/>
              <a:cxnLst/>
              <a:rect r="r" b="b" t="t" l="l"/>
              <a:pathLst>
                <a:path h="6391608" w="14727915">
                  <a:moveTo>
                    <a:pt x="0" y="0"/>
                  </a:moveTo>
                  <a:lnTo>
                    <a:pt x="14727915" y="0"/>
                  </a:lnTo>
                  <a:lnTo>
                    <a:pt x="14727915" y="6391608"/>
                  </a:lnTo>
                  <a:lnTo>
                    <a:pt x="0" y="6391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14727914" cy="65154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🚀 Enhancements &amp; Future Work</a:t>
              </a:r>
            </a:p>
            <a:p>
              <a:pPr algn="l">
                <a:lnSpc>
                  <a:spcPts val="5279"/>
                </a:lnSpc>
              </a:pP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🖼️ Support for Different Image Formats</a:t>
              </a: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(JPEG, PNG, BMP, etc.)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🔑 Advanced Encryption Methods (AES, RSA for additional security)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📱</a:t>
              </a: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Mobile App Development (Android &amp; iOS support)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🎭 Invisible Watermarking for added security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🌍 Multi-language Support for Global Users</a:t>
              </a:r>
            </a:p>
            <a:p>
              <a:pPr algn="l">
                <a:lnSpc>
                  <a:spcPts val="3497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735330" y="5143500"/>
            <a:ext cx="6809811" cy="1483361"/>
            <a:chOff x="0" y="0"/>
            <a:chExt cx="7208535" cy="15702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08535" cy="1570214"/>
            </a:xfrm>
            <a:custGeom>
              <a:avLst/>
              <a:gdLst/>
              <a:ahLst/>
              <a:cxnLst/>
              <a:rect r="r" b="b" t="t" l="l"/>
              <a:pathLst>
                <a:path h="1570214" w="7208535">
                  <a:moveTo>
                    <a:pt x="0" y="0"/>
                  </a:moveTo>
                  <a:lnTo>
                    <a:pt x="7208535" y="0"/>
                  </a:lnTo>
                  <a:lnTo>
                    <a:pt x="7208535" y="1570214"/>
                  </a:lnTo>
                  <a:lnTo>
                    <a:pt x="0" y="15702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61925"/>
              <a:ext cx="7208535" cy="173213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600"/>
                </a:lnSpc>
              </a:pPr>
              <a:r>
                <a:rPr lang="en-US" sz="80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74360" y="837702"/>
            <a:ext cx="15773400" cy="1988345"/>
            <a:chOff x="0" y="0"/>
            <a:chExt cx="21031200" cy="26511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1031200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300" y="2428407"/>
            <a:ext cx="16528530" cy="7858593"/>
            <a:chOff x="0" y="0"/>
            <a:chExt cx="22038040" cy="104781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38041" cy="10478124"/>
            </a:xfrm>
            <a:custGeom>
              <a:avLst/>
              <a:gdLst/>
              <a:ahLst/>
              <a:cxnLst/>
              <a:rect r="r" b="b" t="t" l="l"/>
              <a:pathLst>
                <a:path h="10478124" w="22038041">
                  <a:moveTo>
                    <a:pt x="0" y="0"/>
                  </a:moveTo>
                  <a:lnTo>
                    <a:pt x="22038041" y="0"/>
                  </a:lnTo>
                  <a:lnTo>
                    <a:pt x="22038041" y="10478124"/>
                  </a:lnTo>
                  <a:lnTo>
                    <a:pt x="0" y="10478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22038040" cy="105733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000" b="true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  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 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used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 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End users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Git-hub Link</a:t>
              </a:r>
            </a:p>
            <a:p>
              <a:pPr algn="l" marL="542925" indent="-271462" lvl="1">
                <a:lnSpc>
                  <a:spcPts val="396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40404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  <a:p>
              <a:pPr algn="l" marL="542925" indent="-271462" lvl="1">
                <a:lnSpc>
                  <a:spcPts val="3960"/>
                </a:lnSpc>
              </a:pPr>
            </a:p>
            <a:p>
              <a:pPr algn="l" marL="542925" indent="-271462" lvl="1">
                <a:lnSpc>
                  <a:spcPts val="3960"/>
                </a:lnSpc>
              </a:pPr>
            </a:p>
            <a:p>
              <a:pPr algn="l" marL="542925" indent="-271462" lvl="1">
                <a:lnSpc>
                  <a:spcPts val="396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68023" y="1028700"/>
            <a:ext cx="16544424" cy="1225470"/>
            <a:chOff x="0" y="0"/>
            <a:chExt cx="22059232" cy="16339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633960"/>
            </a:xfrm>
            <a:custGeom>
              <a:avLst/>
              <a:gdLst/>
              <a:ahLst/>
              <a:cxnLst/>
              <a:rect r="r" b="b" t="t" l="l"/>
              <a:pathLst>
                <a:path h="1633960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633960"/>
                  </a:lnTo>
                  <a:lnTo>
                    <a:pt x="0" y="1633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22059232" cy="174826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8604" y="2254170"/>
            <a:ext cx="16544422" cy="6612264"/>
            <a:chOff x="0" y="0"/>
            <a:chExt cx="22059230" cy="88163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8816352"/>
            </a:xfrm>
            <a:custGeom>
              <a:avLst/>
              <a:gdLst/>
              <a:ahLst/>
              <a:cxnLst/>
              <a:rect r="r" b="b" t="t" l="l"/>
              <a:pathLst>
                <a:path h="8816352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8816352"/>
                  </a:lnTo>
                  <a:lnTo>
                    <a:pt x="0" y="8816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22059230" cy="894017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❓ What is the Problem?</a:t>
              </a:r>
            </a:p>
            <a:p>
              <a:pPr algn="l" marL="539749" indent="-269875" lvl="1">
                <a:lnSpc>
                  <a:spcPts val="3299"/>
                </a:lnSpc>
                <a:buFont typeface="Arial"/>
                <a:buChar char="•"/>
              </a:pP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Insecure communication over the internet can lead to data breaches.</a:t>
              </a:r>
            </a:p>
            <a:p>
              <a:pPr algn="l" marL="539749" indent="-269875" lvl="1">
                <a:lnSpc>
                  <a:spcPts val="3299"/>
                </a:lnSpc>
                <a:buFont typeface="Arial"/>
                <a:buChar char="•"/>
              </a:pP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Traditional encryption methods make messages detectable but not hidden.</a:t>
              </a:r>
            </a:p>
            <a:p>
              <a:pPr algn="l" marL="539749" indent="-269875" lvl="1">
                <a:lnSpc>
                  <a:spcPts val="3299"/>
                </a:lnSpc>
                <a:buFont typeface="Arial"/>
                <a:buChar char="•"/>
              </a:pP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Need for a secure and undetectable way to share secret messages.</a:t>
              </a:r>
            </a:p>
            <a:p>
              <a:pPr algn="l">
                <a:lnSpc>
                  <a:spcPts val="3299"/>
                </a:lnSpc>
              </a:pPr>
            </a:p>
            <a:p>
              <a:pPr algn="l">
                <a:lnSpc>
                  <a:spcPts val="3299"/>
                </a:lnSpc>
              </a:pPr>
            </a:p>
            <a:p>
              <a:pPr algn="l">
                <a:lnSpc>
                  <a:spcPts val="5279"/>
                </a:lnSpc>
              </a:pPr>
              <a:r>
                <a:rPr lang="en-US" sz="39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💡 Solution:</a:t>
              </a:r>
            </a:p>
            <a:p>
              <a:pPr algn="l" marL="539749" indent="-269875" lvl="1">
                <a:lnSpc>
                  <a:spcPts val="3299"/>
                </a:lnSpc>
                <a:buFont typeface="Arial"/>
                <a:buChar char="•"/>
              </a:pP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Steganography: Hide messages inside images so they remain invisible to unauthorized users.</a:t>
              </a:r>
            </a:p>
            <a:p>
              <a:pPr algn="l">
                <a:lnSpc>
                  <a:spcPts val="32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28700"/>
            <a:ext cx="16544424" cy="1152487"/>
            <a:chOff x="0" y="0"/>
            <a:chExt cx="22059232" cy="15366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536650"/>
            </a:xfrm>
            <a:custGeom>
              <a:avLst/>
              <a:gdLst/>
              <a:ahLst/>
              <a:cxnLst/>
              <a:rect r="r" b="b" t="t" l="l"/>
              <a:pathLst>
                <a:path h="1536650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536650"/>
                  </a:lnTo>
                  <a:lnTo>
                    <a:pt x="0" y="15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22059232" cy="165094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 used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9801" y="2390737"/>
            <a:ext cx="17420228" cy="4053380"/>
            <a:chOff x="0" y="0"/>
            <a:chExt cx="23226970" cy="54045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226970" cy="5404507"/>
            </a:xfrm>
            <a:custGeom>
              <a:avLst/>
              <a:gdLst/>
              <a:ahLst/>
              <a:cxnLst/>
              <a:rect r="r" b="b" t="t" l="l"/>
              <a:pathLst>
                <a:path h="5404507" w="23226970">
                  <a:moveTo>
                    <a:pt x="0" y="0"/>
                  </a:moveTo>
                  <a:lnTo>
                    <a:pt x="23226970" y="0"/>
                  </a:lnTo>
                  <a:lnTo>
                    <a:pt x="23226970" y="5404507"/>
                  </a:lnTo>
                  <a:lnTo>
                    <a:pt x="0" y="5404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23226970" cy="55283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🛠️ T</a:t>
              </a:r>
              <a:r>
                <a:rPr lang="en-US" sz="3999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ech Stack</a:t>
              </a:r>
            </a:p>
            <a:p>
              <a:pPr algn="l">
                <a:lnSpc>
                  <a:spcPts val="5279"/>
                </a:lnSpc>
              </a:pP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Frontend: HTML, CSS, JavaScript 🎨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Backend: Flask (Python) 🐍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Libraries Used: OpenCV, Waitress, Werkzeug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Deployment: Render (for hosting) 🌐</a:t>
              </a:r>
            </a:p>
            <a:p>
              <a:pPr algn="l">
                <a:lnSpc>
                  <a:spcPts val="32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6" y="1157595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2059232" cy="115584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Wow factors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8024" y="2618057"/>
            <a:ext cx="16544422" cy="4723986"/>
            <a:chOff x="0" y="0"/>
            <a:chExt cx="22059230" cy="6298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6298648"/>
            </a:xfrm>
            <a:custGeom>
              <a:avLst/>
              <a:gdLst/>
              <a:ahLst/>
              <a:cxnLst/>
              <a:rect r="r" b="b" t="t" l="l"/>
              <a:pathLst>
                <a:path h="6298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6298648"/>
                  </a:lnTo>
                  <a:lnTo>
                    <a:pt x="0" y="6298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22059230" cy="64224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✨ Key Highlights:</a:t>
              </a:r>
            </a:p>
            <a:p>
              <a:pPr algn="l">
                <a:lnSpc>
                  <a:spcPts val="5279"/>
                </a:lnSpc>
              </a:pPr>
            </a:p>
            <a:p>
              <a:pPr algn="l">
                <a:lnSpc>
                  <a:spcPts val="3299"/>
                </a:lnSpc>
              </a:pPr>
              <a:r>
                <a:rPr lang="en-US" sz="24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✔ Undetectable Encryption – </a:t>
              </a: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Secret messages remain hidden inside images.</a:t>
              </a:r>
            </a:p>
            <a:p>
              <a:pPr algn="l">
                <a:lnSpc>
                  <a:spcPts val="3299"/>
                </a:lnSpc>
              </a:pPr>
              <a:r>
                <a:rPr lang="en-US" sz="24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✔ User-Friendly Interface – </a:t>
              </a: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Easy encryption &amp; decryption with a few clicks.</a:t>
              </a:r>
            </a:p>
            <a:p>
              <a:pPr algn="l">
                <a:lnSpc>
                  <a:spcPts val="3299"/>
                </a:lnSpc>
              </a:pPr>
              <a:r>
                <a:rPr lang="en-US" sz="24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✔ Secure Message Retrieval – </a:t>
              </a: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Only those with the correct password can decrypt.</a:t>
              </a:r>
            </a:p>
            <a:p>
              <a:pPr algn="l">
                <a:lnSpc>
                  <a:spcPts val="3299"/>
                </a:lnSpc>
              </a:pPr>
              <a:r>
                <a:rPr lang="en-US" sz="24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✔ Downloadable Encrypted Images –</a:t>
              </a: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Users can store or share encrypted images safely.</a:t>
              </a:r>
            </a:p>
            <a:p>
              <a:pPr algn="l">
                <a:lnSpc>
                  <a:spcPts val="3299"/>
                </a:lnSpc>
              </a:pPr>
              <a:r>
                <a:rPr lang="en-US" sz="2499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✔ Fast Processing –</a:t>
              </a:r>
              <a:r>
                <a:rPr lang="en-US" sz="2499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Works in real-time with minimal delay.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End users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4877" y="2285548"/>
            <a:ext cx="16544422" cy="4204441"/>
            <a:chOff x="0" y="0"/>
            <a:chExt cx="22059230" cy="56059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5605921"/>
            </a:xfrm>
            <a:custGeom>
              <a:avLst/>
              <a:gdLst/>
              <a:ahLst/>
              <a:cxnLst/>
              <a:rect r="r" b="b" t="t" l="l"/>
              <a:pathLst>
                <a:path h="5605921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5605921"/>
                  </a:lnTo>
                  <a:lnTo>
                    <a:pt x="0" y="56059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22059230" cy="57297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 b="true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👤 Target Audience:</a:t>
              </a:r>
            </a:p>
            <a:p>
              <a:pPr algn="l">
                <a:lnSpc>
                  <a:spcPts val="5279"/>
                </a:lnSpc>
              </a:pPr>
            </a:p>
            <a:p>
              <a:pPr algn="l" marL="550545" indent="-275272" lvl="1">
                <a:lnSpc>
                  <a:spcPts val="3366"/>
                </a:lnSpc>
                <a:buFont typeface="Arial"/>
                <a:buChar char="•"/>
              </a:pPr>
              <a:r>
                <a:rPr lang="en-US" b="true" sz="255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Individuals –</a:t>
              </a: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Secure private messages from unauthorized access.</a:t>
              </a:r>
            </a:p>
            <a:p>
              <a:pPr algn="l" marL="550545" indent="-275272" lvl="1">
                <a:lnSpc>
                  <a:spcPts val="3366"/>
                </a:lnSpc>
                <a:buFont typeface="Arial"/>
                <a:buChar char="•"/>
              </a:pPr>
              <a:r>
                <a:rPr lang="en-US" b="true" sz="255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Organizations –</a:t>
              </a: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Confidential communication between teams.</a:t>
              </a:r>
            </a:p>
            <a:p>
              <a:pPr algn="l" marL="550545" indent="-275272" lvl="1">
                <a:lnSpc>
                  <a:spcPts val="3366"/>
                </a:lnSpc>
                <a:buFont typeface="Arial"/>
                <a:buChar char="•"/>
              </a:pPr>
              <a:r>
                <a:rPr lang="en-US" b="true" sz="255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Cybersecurity Professionals –</a:t>
              </a: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Research in data security.</a:t>
              </a:r>
            </a:p>
            <a:p>
              <a:pPr algn="l" marL="550545" indent="-275272" lvl="1">
                <a:lnSpc>
                  <a:spcPts val="3366"/>
                </a:lnSpc>
                <a:buFont typeface="Arial"/>
                <a:buChar char="•"/>
              </a:pPr>
              <a:r>
                <a:rPr lang="en-US" b="true" sz="2550">
                  <a:solidFill>
                    <a:srgbClr val="40404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Journalists &amp; Activists –</a:t>
              </a: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Secure sensitive information exchange.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Results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1788" y="1953039"/>
            <a:ext cx="16544422" cy="7009986"/>
            <a:chOff x="0" y="0"/>
            <a:chExt cx="22059230" cy="93466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2059230" cy="94228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366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264971" y="1450956"/>
            <a:ext cx="9239191" cy="5197045"/>
          </a:xfrm>
          <a:custGeom>
            <a:avLst/>
            <a:gdLst/>
            <a:ahLst/>
            <a:cxnLst/>
            <a:rect r="r" b="b" t="t" l="l"/>
            <a:pathLst>
              <a:path h="5197045" w="9239191">
                <a:moveTo>
                  <a:pt x="0" y="0"/>
                </a:moveTo>
                <a:lnTo>
                  <a:pt x="9239191" y="0"/>
                </a:lnTo>
                <a:lnTo>
                  <a:pt x="9239191" y="5197045"/>
                </a:lnTo>
                <a:lnTo>
                  <a:pt x="0" y="5197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1788" y="4049479"/>
            <a:ext cx="7613153" cy="4282398"/>
          </a:xfrm>
          <a:custGeom>
            <a:avLst/>
            <a:gdLst/>
            <a:ahLst/>
            <a:cxnLst/>
            <a:rect r="r" b="b" t="t" l="l"/>
            <a:pathLst>
              <a:path h="4282398" w="7613153">
                <a:moveTo>
                  <a:pt x="0" y="0"/>
                </a:moveTo>
                <a:lnTo>
                  <a:pt x="7613153" y="0"/>
                </a:lnTo>
                <a:lnTo>
                  <a:pt x="7613153" y="4282398"/>
                </a:lnTo>
                <a:lnTo>
                  <a:pt x="0" y="4282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884566" y="4049479"/>
            <a:ext cx="7733034" cy="4349831"/>
          </a:xfrm>
          <a:custGeom>
            <a:avLst/>
            <a:gdLst/>
            <a:ahLst/>
            <a:cxnLst/>
            <a:rect r="r" b="b" t="t" l="l"/>
            <a:pathLst>
              <a:path h="4349831" w="7733034">
                <a:moveTo>
                  <a:pt x="0" y="0"/>
                </a:moveTo>
                <a:lnTo>
                  <a:pt x="7733034" y="0"/>
                </a:lnTo>
                <a:lnTo>
                  <a:pt x="7733034" y="4349831"/>
                </a:lnTo>
                <a:lnTo>
                  <a:pt x="0" y="4349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Conclusion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1790" y="2327112"/>
            <a:ext cx="11045935" cy="1960004"/>
            <a:chOff x="0" y="0"/>
            <a:chExt cx="14727914" cy="26133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27915" cy="2613339"/>
            </a:xfrm>
            <a:custGeom>
              <a:avLst/>
              <a:gdLst/>
              <a:ahLst/>
              <a:cxnLst/>
              <a:rect r="r" b="b" t="t" l="l"/>
              <a:pathLst>
                <a:path h="2613339" w="14727915">
                  <a:moveTo>
                    <a:pt x="0" y="0"/>
                  </a:moveTo>
                  <a:lnTo>
                    <a:pt x="14727915" y="0"/>
                  </a:lnTo>
                  <a:lnTo>
                    <a:pt x="14727915" y="2613339"/>
                  </a:lnTo>
                  <a:lnTo>
                    <a:pt x="0" y="2613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4727914" cy="268953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This project demonstrates the practical use of image steganography.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Provides a secure and undetectable method for message hiding.</a:t>
              </a:r>
            </a:p>
            <a:p>
              <a:pPr algn="l">
                <a:lnSpc>
                  <a:spcPts val="3497"/>
                </a:lnSpc>
              </a:pPr>
              <a:r>
                <a:rPr lang="en-US" sz="264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🔹 Future enhancements can make it more advanced and robust.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 descr="Logo  Description automatically generated"/>
          <p:cNvSpPr/>
          <p:nvPr/>
        </p:nvSpPr>
        <p:spPr>
          <a:xfrm flipH="false" flipV="false" rot="0">
            <a:off x="15727505" y="9656865"/>
            <a:ext cx="1688707" cy="547689"/>
          </a:xfrm>
          <a:custGeom>
            <a:avLst/>
            <a:gdLst/>
            <a:ahLst/>
            <a:cxnLst/>
            <a:rect r="r" b="b" t="t" l="l"/>
            <a:pathLst>
              <a:path h="547689" w="1688707">
                <a:moveTo>
                  <a:pt x="0" y="0"/>
                </a:moveTo>
                <a:lnTo>
                  <a:pt x="1688707" y="0"/>
                </a:lnTo>
                <a:lnTo>
                  <a:pt x="1688707" y="547689"/>
                </a:lnTo>
                <a:lnTo>
                  <a:pt x="0" y="547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GitHub Link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309243" y="2077278"/>
            <a:ext cx="9187659" cy="5243531"/>
            <a:chOff x="0" y="0"/>
            <a:chExt cx="12250212" cy="69913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50212" cy="6991376"/>
            </a:xfrm>
            <a:custGeom>
              <a:avLst/>
              <a:gdLst/>
              <a:ahLst/>
              <a:cxnLst/>
              <a:rect r="r" b="b" t="t" l="l"/>
              <a:pathLst>
                <a:path h="6991376" w="12250212">
                  <a:moveTo>
                    <a:pt x="0" y="0"/>
                  </a:moveTo>
                  <a:lnTo>
                    <a:pt x="12250212" y="0"/>
                  </a:lnTo>
                  <a:lnTo>
                    <a:pt x="12250212" y="6991376"/>
                  </a:lnTo>
                  <a:lnTo>
                    <a:pt x="0" y="69913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23825"/>
              <a:ext cx="12250212" cy="71152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📌 Source Code:</a:t>
              </a:r>
            </a:p>
            <a:p>
              <a:pPr algn="l">
                <a:lnSpc>
                  <a:spcPts val="5279"/>
                </a:lnSpc>
              </a:pPr>
              <a:r>
                <a:rPr lang="en-US" sz="3999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🔗 </a:t>
              </a:r>
              <a:r>
                <a:rPr lang="en-US" sz="3999" u="sng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  <a:hlinkClick r:id="rId3" tooltip="https://github.com/panvikrishna1529/image-steganography"/>
                </a:rPr>
                <a:t>GitHub Repository</a:t>
              </a:r>
              <a:r>
                <a:rPr lang="en-US" sz="3999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(click on link)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DAGfutLDIzk</dc:identifier>
  <dcterms:modified xsi:type="dcterms:W3CDTF">2011-08-01T06:04:30Z</dcterms:modified>
  <cp:revision>1</cp:revision>
  <dc:title>AICTE_CS_INTERNSHIP_PPT.pptx</dc:title>
</cp:coreProperties>
</file>