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xmlns=""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6357" autoAdjust="0"/>
  </p:normalViewPr>
  <p:slideViewPr>
    <p:cSldViewPr snapToGrid="0">
      <p:cViewPr>
        <p:scale>
          <a:sx n="100" d="100"/>
          <a:sy n="100" d="100"/>
        </p:scale>
        <p:origin x="936" y="78"/>
      </p:cViewPr>
      <p:guideLst>
        <p:guide orient="horz" pos="2160"/>
        <p:guide pos="3840"/>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pPr/>
              <a:t>10/16/2022</a:t>
            </a:fld>
            <a:endParaRPr lang="en-US"/>
          </a:p>
        </p:txBody>
      </p:sp>
      <p:sp>
        <p:nvSpPr>
          <p:cNvPr id="4" name="Footer Placeholder 3">
            <a:extLst>
              <a:ext uri="{FF2B5EF4-FFF2-40B4-BE49-F238E27FC236}">
                <a16:creationId xmlns:a16="http://schemas.microsoft.com/office/drawing/2014/main" xmlns=""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pPr/>
              <a:t>‹#›</a:t>
            </a:fld>
            <a:endParaRPr lang="en-US"/>
          </a:p>
        </p:txBody>
      </p:sp>
    </p:spTree>
    <p:extLst>
      <p:ext uri="{BB962C8B-B14F-4D97-AF65-F5344CB8AC3E}">
        <p14:creationId xmlns:p14="http://schemas.microsoft.com/office/powerpoint/2010/main" xmlns=""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pPr/>
              <a:t>10/16/2022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pPr/>
              <a:t>‹#›</a:t>
            </a:fld>
            <a:endParaRPr lang="en-US" noProof="0"/>
          </a:p>
        </p:txBody>
      </p:sp>
    </p:spTree>
    <p:extLst>
      <p:ext uri="{BB962C8B-B14F-4D97-AF65-F5344CB8AC3E}">
        <p14:creationId xmlns:p14="http://schemas.microsoft.com/office/powerpoint/2010/main" xmlns=""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a:t>
            </a:fld>
            <a:endParaRPr lang="en-US"/>
          </a:p>
        </p:txBody>
      </p:sp>
    </p:spTree>
    <p:extLst>
      <p:ext uri="{BB962C8B-B14F-4D97-AF65-F5344CB8AC3E}">
        <p14:creationId xmlns:p14="http://schemas.microsoft.com/office/powerpoint/2010/main" xmlns=""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10</a:t>
            </a:fld>
            <a:endParaRPr lang="en-US" noProof="0"/>
          </a:p>
        </p:txBody>
      </p:sp>
    </p:spTree>
    <p:extLst>
      <p:ext uri="{BB962C8B-B14F-4D97-AF65-F5344CB8AC3E}">
        <p14:creationId xmlns:p14="http://schemas.microsoft.com/office/powerpoint/2010/main" xmlns=""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11</a:t>
            </a:fld>
            <a:endParaRPr lang="en-US"/>
          </a:p>
        </p:txBody>
      </p:sp>
    </p:spTree>
    <p:extLst>
      <p:ext uri="{BB962C8B-B14F-4D97-AF65-F5344CB8AC3E}">
        <p14:creationId xmlns:p14="http://schemas.microsoft.com/office/powerpoint/2010/main" xmlns=""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12</a:t>
            </a:fld>
            <a:endParaRPr lang="en-US"/>
          </a:p>
        </p:txBody>
      </p:sp>
    </p:spTree>
    <p:extLst>
      <p:ext uri="{BB962C8B-B14F-4D97-AF65-F5344CB8AC3E}">
        <p14:creationId xmlns:p14="http://schemas.microsoft.com/office/powerpoint/2010/main" xmlns=""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13</a:t>
            </a:fld>
            <a:endParaRPr lang="en-US"/>
          </a:p>
        </p:txBody>
      </p:sp>
    </p:spTree>
    <p:extLst>
      <p:ext uri="{BB962C8B-B14F-4D97-AF65-F5344CB8AC3E}">
        <p14:creationId xmlns:p14="http://schemas.microsoft.com/office/powerpoint/2010/main" xmlns=""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14</a:t>
            </a:fld>
            <a:endParaRPr lang="en-US"/>
          </a:p>
        </p:txBody>
      </p:sp>
    </p:spTree>
    <p:extLst>
      <p:ext uri="{BB962C8B-B14F-4D97-AF65-F5344CB8AC3E}">
        <p14:creationId xmlns:p14="http://schemas.microsoft.com/office/powerpoint/2010/main" xmlns=""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15</a:t>
            </a:fld>
            <a:endParaRPr lang="en-US"/>
          </a:p>
        </p:txBody>
      </p:sp>
    </p:spTree>
    <p:extLst>
      <p:ext uri="{BB962C8B-B14F-4D97-AF65-F5344CB8AC3E}">
        <p14:creationId xmlns:p14="http://schemas.microsoft.com/office/powerpoint/2010/main" xmlns=""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16</a:t>
            </a:fld>
            <a:endParaRPr lang="en-US"/>
          </a:p>
        </p:txBody>
      </p:sp>
    </p:spTree>
    <p:extLst>
      <p:ext uri="{BB962C8B-B14F-4D97-AF65-F5344CB8AC3E}">
        <p14:creationId xmlns:p14="http://schemas.microsoft.com/office/powerpoint/2010/main" xmlns=""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17</a:t>
            </a:fld>
            <a:endParaRPr lang="en-US"/>
          </a:p>
        </p:txBody>
      </p:sp>
    </p:spTree>
    <p:extLst>
      <p:ext uri="{BB962C8B-B14F-4D97-AF65-F5344CB8AC3E}">
        <p14:creationId xmlns:p14="http://schemas.microsoft.com/office/powerpoint/2010/main" xmlns=""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18</a:t>
            </a:fld>
            <a:endParaRPr lang="en-US"/>
          </a:p>
        </p:txBody>
      </p:sp>
    </p:spTree>
    <p:extLst>
      <p:ext uri="{BB962C8B-B14F-4D97-AF65-F5344CB8AC3E}">
        <p14:creationId xmlns:p14="http://schemas.microsoft.com/office/powerpoint/2010/main" xmlns=""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19</a:t>
            </a:fld>
            <a:endParaRPr lang="en-US"/>
          </a:p>
        </p:txBody>
      </p:sp>
    </p:spTree>
    <p:extLst>
      <p:ext uri="{BB962C8B-B14F-4D97-AF65-F5344CB8AC3E}">
        <p14:creationId xmlns:p14="http://schemas.microsoft.com/office/powerpoint/2010/main" xmlns=""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a:t>
            </a:fld>
            <a:endParaRPr lang="en-US"/>
          </a:p>
        </p:txBody>
      </p:sp>
    </p:spTree>
    <p:extLst>
      <p:ext uri="{BB962C8B-B14F-4D97-AF65-F5344CB8AC3E}">
        <p14:creationId xmlns:p14="http://schemas.microsoft.com/office/powerpoint/2010/main" xmlns=""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20</a:t>
            </a:fld>
            <a:endParaRPr lang="en-US"/>
          </a:p>
        </p:txBody>
      </p:sp>
    </p:spTree>
    <p:extLst>
      <p:ext uri="{BB962C8B-B14F-4D97-AF65-F5344CB8AC3E}">
        <p14:creationId xmlns:p14="http://schemas.microsoft.com/office/powerpoint/2010/main" xmlns=""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21</a:t>
            </a:fld>
            <a:endParaRPr lang="en-US"/>
          </a:p>
        </p:txBody>
      </p:sp>
    </p:spTree>
    <p:extLst>
      <p:ext uri="{BB962C8B-B14F-4D97-AF65-F5344CB8AC3E}">
        <p14:creationId xmlns:p14="http://schemas.microsoft.com/office/powerpoint/2010/main" xmlns=""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22</a:t>
            </a:fld>
            <a:endParaRPr lang="en-US"/>
          </a:p>
        </p:txBody>
      </p:sp>
    </p:spTree>
    <p:extLst>
      <p:ext uri="{BB962C8B-B14F-4D97-AF65-F5344CB8AC3E}">
        <p14:creationId xmlns:p14="http://schemas.microsoft.com/office/powerpoint/2010/main" xmlns=""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23</a:t>
            </a:fld>
            <a:endParaRPr lang="en-US"/>
          </a:p>
        </p:txBody>
      </p:sp>
    </p:spTree>
    <p:extLst>
      <p:ext uri="{BB962C8B-B14F-4D97-AF65-F5344CB8AC3E}">
        <p14:creationId xmlns:p14="http://schemas.microsoft.com/office/powerpoint/2010/main" xmlns=""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24</a:t>
            </a:fld>
            <a:endParaRPr lang="en-US"/>
          </a:p>
        </p:txBody>
      </p:sp>
    </p:spTree>
    <p:extLst>
      <p:ext uri="{BB962C8B-B14F-4D97-AF65-F5344CB8AC3E}">
        <p14:creationId xmlns:p14="http://schemas.microsoft.com/office/powerpoint/2010/main" xmlns=""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25</a:t>
            </a:fld>
            <a:endParaRPr lang="en-US"/>
          </a:p>
        </p:txBody>
      </p:sp>
    </p:spTree>
    <p:extLst>
      <p:ext uri="{BB962C8B-B14F-4D97-AF65-F5344CB8AC3E}">
        <p14:creationId xmlns:p14="http://schemas.microsoft.com/office/powerpoint/2010/main" xmlns=""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26</a:t>
            </a:fld>
            <a:endParaRPr lang="en-US"/>
          </a:p>
        </p:txBody>
      </p:sp>
    </p:spTree>
    <p:extLst>
      <p:ext uri="{BB962C8B-B14F-4D97-AF65-F5344CB8AC3E}">
        <p14:creationId xmlns:p14="http://schemas.microsoft.com/office/powerpoint/2010/main" xmlns=""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27</a:t>
            </a:fld>
            <a:endParaRPr lang="en-US"/>
          </a:p>
        </p:txBody>
      </p:sp>
    </p:spTree>
    <p:extLst>
      <p:ext uri="{BB962C8B-B14F-4D97-AF65-F5344CB8AC3E}">
        <p14:creationId xmlns:p14="http://schemas.microsoft.com/office/powerpoint/2010/main" xmlns=""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28</a:t>
            </a:fld>
            <a:endParaRPr lang="en-US"/>
          </a:p>
        </p:txBody>
      </p:sp>
    </p:spTree>
    <p:extLst>
      <p:ext uri="{BB962C8B-B14F-4D97-AF65-F5344CB8AC3E}">
        <p14:creationId xmlns:p14="http://schemas.microsoft.com/office/powerpoint/2010/main" xmlns=""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3</a:t>
            </a:fld>
            <a:endParaRPr lang="en-US"/>
          </a:p>
        </p:txBody>
      </p:sp>
    </p:spTree>
    <p:extLst>
      <p:ext uri="{BB962C8B-B14F-4D97-AF65-F5344CB8AC3E}">
        <p14:creationId xmlns:p14="http://schemas.microsoft.com/office/powerpoint/2010/main" xmlns=""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4</a:t>
            </a:fld>
            <a:endParaRPr lang="en-US"/>
          </a:p>
        </p:txBody>
      </p:sp>
    </p:spTree>
    <p:extLst>
      <p:ext uri="{BB962C8B-B14F-4D97-AF65-F5344CB8AC3E}">
        <p14:creationId xmlns:p14="http://schemas.microsoft.com/office/powerpoint/2010/main" xmlns=""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5</a:t>
            </a:fld>
            <a:endParaRPr lang="en-US" noProof="0"/>
          </a:p>
        </p:txBody>
      </p:sp>
    </p:spTree>
    <p:extLst>
      <p:ext uri="{BB962C8B-B14F-4D97-AF65-F5344CB8AC3E}">
        <p14:creationId xmlns:p14="http://schemas.microsoft.com/office/powerpoint/2010/main" xmlns=""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6</a:t>
            </a:fld>
            <a:endParaRPr lang="en-US" noProof="0"/>
          </a:p>
        </p:txBody>
      </p:sp>
    </p:spTree>
    <p:extLst>
      <p:ext uri="{BB962C8B-B14F-4D97-AF65-F5344CB8AC3E}">
        <p14:creationId xmlns:p14="http://schemas.microsoft.com/office/powerpoint/2010/main" xmlns=""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7</a:t>
            </a:fld>
            <a:endParaRPr lang="en-US" noProof="0"/>
          </a:p>
        </p:txBody>
      </p:sp>
    </p:spTree>
    <p:extLst>
      <p:ext uri="{BB962C8B-B14F-4D97-AF65-F5344CB8AC3E}">
        <p14:creationId xmlns:p14="http://schemas.microsoft.com/office/powerpoint/2010/main" xmlns=""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8</a:t>
            </a:fld>
            <a:endParaRPr lang="en-US" noProof="0"/>
          </a:p>
        </p:txBody>
      </p:sp>
    </p:spTree>
    <p:extLst>
      <p:ext uri="{BB962C8B-B14F-4D97-AF65-F5344CB8AC3E}">
        <p14:creationId xmlns:p14="http://schemas.microsoft.com/office/powerpoint/2010/main" xmlns=""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9</a:t>
            </a:fld>
            <a:endParaRPr lang="en-US" noProof="0"/>
          </a:p>
        </p:txBody>
      </p:sp>
    </p:spTree>
    <p:extLst>
      <p:ext uri="{BB962C8B-B14F-4D97-AF65-F5344CB8AC3E}">
        <p14:creationId xmlns:p14="http://schemas.microsoft.com/office/powerpoint/2010/main" xmlns=""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190021265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2670579675"/>
      </p:ext>
    </p:extLst>
  </p:cSld>
  <p:clrMapOvr>
    <a:masterClrMapping/>
  </p:clrMapOvr>
  <p:extLst>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xmlns=""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xmlns=""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xmlns=""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xmlns=""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xmlns=""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xmlns=""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xmlns=""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xmlns=""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xmlns=""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xmlns=""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xmlns=""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xmlns=""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7" name="Title 6">
            <a:extLst>
              <a:ext uri="{FF2B5EF4-FFF2-40B4-BE49-F238E27FC236}">
                <a16:creationId xmlns:a16="http://schemas.microsoft.com/office/drawing/2014/main" xmlns=""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xmlns=""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xmlns=""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xmlns=""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xmlns="" id="{B7A8DADA-A3F9-464A-B9BA-25A365C1AC1D}"/>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0216F6A-AB47-4B4B-9DD2-361F771E616B}"/>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xmlns=""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xmlns=""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xmlns=""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xmlns="" id="{4E4E82A4-1189-4AC3-95D5-D2435A63BE1A}"/>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5703E44-581C-4B41-9496-94E20343DF6A}"/>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xmlns=""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xmlns=""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xmlns=""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xmlns=""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xmlns="" id="{11563148-967F-403B-A638-B0C3C2AC9967}"/>
              </a:ext>
              <a:ext uri="{C183D7F6-B498-43B3-948B-1728B52AA6E4}">
                <adec:decorative xmlns:adec="http://schemas.microsoft.com/office/drawing/2017/decorative" xmlns=""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557735-9BED-41DD-95DD-163D1C9E395A}"/>
              </a:ext>
              <a:ext uri="{C183D7F6-B498-43B3-948B-1728B52AA6E4}">
                <adec:decorative xmlns:adec="http://schemas.microsoft.com/office/drawing/2017/decorative" xmlns=""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xmlns=""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2" name="Rectangle 11">
            <a:extLst>
              <a:ext uri="{FF2B5EF4-FFF2-40B4-BE49-F238E27FC236}">
                <a16:creationId xmlns:a16="http://schemas.microsoft.com/office/drawing/2014/main" xmlns=""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xmlns=""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xmlns=""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10/16/2022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xmlns=""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xmlns=""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xmlns=""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xmlns=""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xmlns=""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xmlns=""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xmlns=""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xmlns=""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xmlns=""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xmlns=""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xmlns=""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pPr/>
              <a:t>10/16/2022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xmlns=""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noProof="0" dirty="0" smtClean="0"/>
              <a:t>&lt;</a:t>
            </a:r>
            <a:r>
              <a:rPr lang="en-US" noProof="0" dirty="0" err="1" smtClean="0"/>
              <a:t>kajal</a:t>
            </a:r>
            <a:r>
              <a:rPr lang="en-US" noProof="0" dirty="0" smtClean="0"/>
              <a:t> </a:t>
            </a:r>
            <a:r>
              <a:rPr lang="en-US" noProof="0" smtClean="0"/>
              <a:t>panwar&gt;</a:t>
            </a:r>
            <a:endParaRPr lang="en-US" noProof="0" dirty="0"/>
          </a:p>
        </p:txBody>
      </p:sp>
    </p:spTree>
    <p:extLst>
      <p:ext uri="{BB962C8B-B14F-4D97-AF65-F5344CB8AC3E}">
        <p14:creationId xmlns:p14="http://schemas.microsoft.com/office/powerpoint/2010/main" xmlns=""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xmlns="" id="{F73DD57F-2032-46C2-BB43-602523E8F233}"/>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xmlns=""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xmlns=""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xmlns=""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xmlns=""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xmlns=""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xmlns=""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xmlns=""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xmlns=""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xmlns=""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xmlns=""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xmlns="" id="{422795AD-6544-43D5-9B65-C68932EA364B}"/>
              </a:ext>
            </a:extLst>
          </p:cNvPr>
          <p:cNvPicPr>
            <a:picLocks noGrp="1"/>
          </p:cNvPicPr>
          <p:nvPr>
            <p:ph idx="1"/>
          </p:nvPr>
        </p:nvPicPr>
        <p:blipFill>
          <a:blip r:embed="rId3">
            <a:extLst>
              <a:ext uri="{28A0092B-C50C-407E-A947-70E740481C1C}">
                <a14:useLocalDpi xmlns:a14="http://schemas.microsoft.com/office/drawing/2010/main" xmlns=""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xmlns=""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xmlns="" id="{C2F2EFBD-858A-4F92-9A14-69284DF252F9}"/>
              </a:ext>
            </a:extLst>
          </p:cNvPr>
          <p:cNvPicPr/>
          <p:nvPr/>
        </p:nvPicPr>
        <p:blipFill>
          <a:blip r:embed="rId4">
            <a:extLst>
              <a:ext uri="{28A0092B-C50C-407E-A947-70E740481C1C}">
                <a14:useLocalDpi xmlns:a14="http://schemas.microsoft.com/office/drawing/2010/main" xmlns=""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xmlns=""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xmlns="" id="{2144D0B6-65C5-4A91-B9B9-25C67BDA5C26}"/>
              </a:ext>
            </a:extLst>
          </p:cNvPr>
          <p:cNvPicPr/>
          <p:nvPr/>
        </p:nvPicPr>
        <p:blipFill rotWithShape="1">
          <a:blip r:embed="rId3">
            <a:extLst>
              <a:ext uri="{28A0092B-C50C-407E-A947-70E740481C1C}">
                <a14:useLocalDpi xmlns:a14="http://schemas.microsoft.com/office/drawing/2010/main" xmlns=""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xmlns=""/>
            </a:ext>
          </a:extLst>
        </p:spPr>
      </p:pic>
      <p:pic>
        <p:nvPicPr>
          <p:cNvPr id="12" name="Picture 11">
            <a:extLst>
              <a:ext uri="{FF2B5EF4-FFF2-40B4-BE49-F238E27FC236}">
                <a16:creationId xmlns:a16="http://schemas.microsoft.com/office/drawing/2014/main" xmlns="" id="{799F1324-AA3F-46EF-8840-6A08FED9E9B0}"/>
              </a:ext>
            </a:extLst>
          </p:cNvPr>
          <p:cNvPicPr/>
          <p:nvPr/>
        </p:nvPicPr>
        <p:blipFill rotWithShape="1">
          <a:blip r:embed="rId3">
            <a:extLst>
              <a:ext uri="{28A0092B-C50C-407E-A947-70E740481C1C}">
                <a14:useLocalDpi xmlns:a14="http://schemas.microsoft.com/office/drawing/2010/main" xmlns=""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xmlns="" id="{FC6AC0FF-DC56-49EA-9B66-966CED0E8355}"/>
              </a:ext>
            </a:extLst>
          </p:cNvPr>
          <p:cNvPicPr/>
          <p:nvPr/>
        </p:nvPicPr>
        <p:blipFill rotWithShape="1">
          <a:blip r:embed="rId3">
            <a:extLst>
              <a:ext uri="{28A0092B-C50C-407E-A947-70E740481C1C}">
                <a14:useLocalDpi xmlns:a14="http://schemas.microsoft.com/office/drawing/2010/main" xmlns=""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xmlns=""/>
            </a:ext>
          </a:extLst>
        </p:spPr>
      </p:pic>
      <p:pic>
        <p:nvPicPr>
          <p:cNvPr id="7" name="Picture 6">
            <a:extLst>
              <a:ext uri="{FF2B5EF4-FFF2-40B4-BE49-F238E27FC236}">
                <a16:creationId xmlns:a16="http://schemas.microsoft.com/office/drawing/2014/main" xmlns="" id="{D2C63879-8AFE-4375-95FB-64F35FB5A83C}"/>
              </a:ext>
            </a:extLst>
          </p:cNvPr>
          <p:cNvPicPr/>
          <p:nvPr/>
        </p:nvPicPr>
        <p:blipFill>
          <a:blip r:embed="rId4">
            <a:extLst>
              <a:ext uri="{28A0092B-C50C-407E-A947-70E740481C1C}">
                <a14:useLocalDpi xmlns:a14="http://schemas.microsoft.com/office/drawing/2010/main" xmlns=""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xmlns=""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xmlns="" id="{74BDDE68-6C81-4563-8C44-5F189628303B}"/>
              </a:ext>
            </a:extLst>
          </p:cNvPr>
          <p:cNvPicPr/>
          <p:nvPr/>
        </p:nvPicPr>
        <p:blipFill rotWithShape="1">
          <a:blip r:embed="rId3">
            <a:extLst>
              <a:ext uri="{28A0092B-C50C-407E-A947-70E740481C1C}">
                <a14:useLocalDpi xmlns:a14="http://schemas.microsoft.com/office/drawing/2010/main" xmlns=""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xmlns=""/>
            </a:ext>
          </a:extLst>
        </p:spPr>
      </p:pic>
      <p:sp>
        <p:nvSpPr>
          <p:cNvPr id="9" name="TextBox 8">
            <a:extLst>
              <a:ext uri="{FF2B5EF4-FFF2-40B4-BE49-F238E27FC236}">
                <a16:creationId xmlns:a16="http://schemas.microsoft.com/office/drawing/2014/main" xmlns=""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xmlns=""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xmlns=""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xmlns=""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xmlns=""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xmlns=""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xmlns=""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xmlns=""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xmlns=""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xmlns="" id="{41373723-DA76-42BC-A11E-768D71ED2D8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xmlns=""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60C6292C-BBCA-4028-A673-9EAC5698ABF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xmlns=""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xmlns=""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xmlns=""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xmlns=""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xmlns=""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xmlns=""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xmlns=""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xmlns=""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xmlns=""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xmlns=""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xmlns=""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xmlns=""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xmlns=""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xmlns=""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xmlns=""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xmlns=""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xmlns=""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879FC73D-3C24-412A-B2B1-AEB4E6AC4275}"/>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xmlns=""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58C1F203-025A-4205-B12E-AB28356D5C92}"/>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xmlns=""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F0F02BF6-F7C5-4CE1-BC99-CC2B56778364}"/>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xmlns=""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xmlns="" id="{76E15399-33B2-4744-8626-1CF251B22827}"/>
              </a:ext>
            </a:extLst>
          </p:cNvPr>
          <p:cNvPicPr/>
          <p:nvPr/>
        </p:nvPicPr>
        <p:blipFill>
          <a:blip r:embed="rId3">
            <a:extLst>
              <a:ext uri="{28A0092B-C50C-407E-A947-70E740481C1C}">
                <a14:useLocalDpi xmlns:a14="http://schemas.microsoft.com/office/drawing/2010/main" xmlns=""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xmlns=""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xmlns="" id="{8D8EA1AE-863E-4054-A281-F40977A553CA}"/>
              </a:ext>
            </a:extLst>
          </p:cNvPr>
          <p:cNvPicPr/>
          <p:nvPr/>
        </p:nvPicPr>
        <p:blipFill>
          <a:blip r:embed="rId3">
            <a:extLst>
              <a:ext uri="{28A0092B-C50C-407E-A947-70E740481C1C}">
                <a14:useLocalDpi xmlns:a14="http://schemas.microsoft.com/office/drawing/2010/main" xmlns=""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xmlns=""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xmlns="" id="{5997A71E-8252-4089-9A0D-8DF8A5D0E825}"/>
              </a:ext>
            </a:extLst>
          </p:cNvPr>
          <p:cNvPicPr/>
          <p:nvPr/>
        </p:nvPicPr>
        <p:blipFill>
          <a:blip r:embed="rId3">
            <a:extLst>
              <a:ext uri="{28A0092B-C50C-407E-A947-70E740481C1C}">
                <a14:useLocalDpi xmlns:a14="http://schemas.microsoft.com/office/drawing/2010/main" xmlns=""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xmlns=""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xmlns="" id="{2EB25DE0-4FC0-4249-9040-84CC62EE6EF5}"/>
              </a:ext>
            </a:extLst>
          </p:cNvPr>
          <p:cNvPicPr/>
          <p:nvPr/>
        </p:nvPicPr>
        <p:blipFill>
          <a:blip r:embed="rId4">
            <a:extLst>
              <a:ext uri="{28A0092B-C50C-407E-A947-70E740481C1C}">
                <a14:useLocalDpi xmlns:a14="http://schemas.microsoft.com/office/drawing/2010/main" xmlns=""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xmlns=""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xmlns=""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xmlns=""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xmlns=""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xmlns="" id="{246B5B68-06B9-41D6-AE54-D6E017877299}"/>
              </a:ext>
            </a:extLst>
          </p:cNvPr>
          <p:cNvSpPr>
            <a:spLocks noGrp="1"/>
          </p:cNvSpPr>
          <p:nvPr>
            <p:ph type="subTitle" idx="1"/>
          </p:nvPr>
        </p:nvSpPr>
        <p:spPr/>
        <p:txBody>
          <a:bodyPr/>
          <a:lstStyle/>
          <a:p>
            <a:r>
              <a:rPr lang="en-US" sz="1600" i="1" noProof="0" dirty="0"/>
              <a:t>A project by</a:t>
            </a:r>
          </a:p>
          <a:p>
            <a:r>
              <a:rPr lang="en-US" noProof="0" dirty="0"/>
              <a:t>&lt;</a:t>
            </a:r>
            <a:r>
              <a:rPr lang="en-IN" dirty="0"/>
              <a:t>S. Dilip Kumar</a:t>
            </a:r>
            <a:r>
              <a:rPr lang="en-US" noProof="0" dirty="0"/>
              <a:t>&gt;</a:t>
            </a:r>
          </a:p>
          <a:p>
            <a:endParaRPr lang="en-IN" dirty="0"/>
          </a:p>
        </p:txBody>
      </p:sp>
      <p:sp>
        <p:nvSpPr>
          <p:cNvPr id="4" name="TextBox 3">
            <a:extLst>
              <a:ext uri="{FF2B5EF4-FFF2-40B4-BE49-F238E27FC236}">
                <a16:creationId xmlns:a16="http://schemas.microsoft.com/office/drawing/2014/main" xmlns=""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xmlns=""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r>
              <a:rPr lang="en-IN" dirty="0"/>
              <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xmlns=""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xmlns=""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r>
              <a:rPr lang="en-IN" dirty="0"/>
              <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xmlns=""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xmlns="" id="{453A9FB9-13E3-4AAB-9B57-765D992413C5}"/>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8DF19CBF-B715-45D9-B3B6-1BC996C5EBC6}"/>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60D26708-44B6-4408-A40C-A6BB4F0D6551}"/>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6DB04AE8-6A2A-4B3D-9576-1958D10C7001}"/>
              </a:ext>
            </a:extLst>
          </p:cNvPr>
          <p:cNvPicPr/>
          <p:nvPr/>
        </p:nvPicPr>
        <p:blipFill>
          <a:blip r:embed="rId6">
            <a:extLst>
              <a:ext uri="{28A0092B-C50C-407E-A947-70E740481C1C}">
                <a14:useLocalDpi xmlns:a14="http://schemas.microsoft.com/office/drawing/2010/main" xmlns=""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3ECDF816-B027-4463-8DD8-49FF624D39A2}"/>
              </a:ext>
            </a:extLst>
          </p:cNvPr>
          <p:cNvPicPr/>
          <p:nvPr/>
        </p:nvPicPr>
        <p:blipFill>
          <a:blip r:embed="rId7">
            <a:extLst>
              <a:ext uri="{28A0092B-C50C-407E-A947-70E740481C1C}">
                <a14:useLocalDpi xmlns:a14="http://schemas.microsoft.com/office/drawing/2010/main" xmlns=""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xmlns="" id="{A1182641-1BBD-4D33-AD37-F3FCE93FA63A}"/>
              </a:ext>
            </a:extLst>
          </p:cNvPr>
          <p:cNvPicPr/>
          <p:nvPr/>
        </p:nvPicPr>
        <p:blipFill>
          <a:blip r:embed="rId8">
            <a:extLst>
              <a:ext uri="{28A0092B-C50C-407E-A947-70E740481C1C}">
                <a14:useLocalDpi xmlns:a14="http://schemas.microsoft.com/office/drawing/2010/main" xmlns=""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xmlns=""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xmlns="" id="{6BFC53C2-0C51-4172-8E67-FB5168E22CA3}"/>
              </a:ext>
            </a:extLst>
          </p:cNvPr>
          <p:cNvPicPr/>
          <p:nvPr/>
        </p:nvPicPr>
        <p:blipFill>
          <a:blip r:embed="rId3">
            <a:extLst>
              <a:ext uri="{28A0092B-C50C-407E-A947-70E740481C1C}">
                <a14:useLocalDpi xmlns:a14="http://schemas.microsoft.com/office/drawing/2010/main" xmlns=""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xmlns="" id="{ED30E38D-8242-4A7D-8DC3-1B7D776B60BF}"/>
              </a:ext>
            </a:extLst>
          </p:cNvPr>
          <p:cNvPicPr/>
          <p:nvPr/>
        </p:nvPicPr>
        <p:blipFill>
          <a:blip r:embed="rId4">
            <a:extLst>
              <a:ext uri="{28A0092B-C50C-407E-A947-70E740481C1C}">
                <a14:useLocalDpi xmlns:a14="http://schemas.microsoft.com/office/drawing/2010/main" xmlns=""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xmlns=""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xmlns="" id="{81C8F10D-4FF2-4DB7-ABBE-92C36AF35B5A}"/>
              </a:ext>
            </a:extLst>
          </p:cNvPr>
          <p:cNvPicPr/>
          <p:nvPr/>
        </p:nvPicPr>
        <p:blipFill rotWithShape="1">
          <a:blip r:embed="rId3">
            <a:extLst>
              <a:ext uri="{28A0092B-C50C-407E-A947-70E740481C1C}">
                <a14:useLocalDpi xmlns:a14="http://schemas.microsoft.com/office/drawing/2010/main" xmlns=""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xmlns="" id="{6A78E15C-F056-412D-ADA6-A3A8763A85D3}"/>
              </a:ext>
            </a:extLst>
          </p:cNvPr>
          <p:cNvPicPr/>
          <p:nvPr/>
        </p:nvPicPr>
        <p:blipFill>
          <a:blip r:embed="rId3">
            <a:extLst>
              <a:ext uri="{28A0092B-C50C-407E-A947-70E740481C1C}">
                <a14:useLocalDpi xmlns:a14="http://schemas.microsoft.com/office/drawing/2010/main" xmlns=""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xmlns=""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xmlns="" id="{CF76C4B8-3B5B-40E5-896D-391A8B129788}"/>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xmlns=""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144</TotalTime>
  <Words>2686</Words>
  <Application>Microsoft Office PowerPoint</Application>
  <PresentationFormat>Custom</PresentationFormat>
  <Paragraphs>256</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Windows User</cp:lastModifiedBy>
  <cp:revision>2</cp:revision>
  <dcterms:created xsi:type="dcterms:W3CDTF">2021-09-03T17:08:18Z</dcterms:created>
  <dcterms:modified xsi:type="dcterms:W3CDTF">2022-10-16T10:02:39Z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