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5" r:id="rId9"/>
    <p:sldId id="266" r:id="rId10"/>
    <p:sldId id="261" r:id="rId11"/>
    <p:sldId id="262" r:id="rId12"/>
    <p:sldId id="273" r:id="rId13"/>
    <p:sldId id="271" r:id="rId14"/>
    <p:sldId id="272" r:id="rId15"/>
    <p:sldId id="263" r:id="rId16"/>
    <p:sldId id="269" r:id="rId17"/>
    <p:sldId id="270" r:id="rId18"/>
    <p:sldId id="274" r:id="rId19"/>
    <p:sldId id="27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036423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SEARCH HELP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989" y="5572460"/>
            <a:ext cx="7315200" cy="3779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		                        -Manvendra Singh Panwar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480" y="1090020"/>
            <a:ext cx="7315200" cy="6742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DIFFERENCE BETWEEN ELEMENTARY AND COLLECTIVE SEARCH HELP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5480" y="2226834"/>
            <a:ext cx="7315200" cy="1957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9212"/>
              </p:ext>
            </p:extLst>
          </p:nvPr>
        </p:nvGraphicFramePr>
        <p:xfrm>
          <a:off x="3815480" y="2571478"/>
          <a:ext cx="7315200" cy="229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Elementary</a:t>
                      </a:r>
                      <a:r>
                        <a:rPr lang="en-US" baseline="0" dirty="0" smtClean="0"/>
                        <a:t> Search 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Collective Search help</a:t>
                      </a:r>
                      <a:endParaRPr lang="en-US" dirty="0"/>
                    </a:p>
                  </a:txBody>
                  <a:tcPr/>
                </a:tc>
              </a:tr>
              <a:tr h="11290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search path where we will define the table from which the data has to be read and the selection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Combination of elementary search helps. When we need to fetch data based on multiple selection criteria’s</a:t>
                      </a:r>
                      <a:endParaRPr lang="en-US" dirty="0"/>
                    </a:p>
                  </a:txBody>
                  <a:tcPr/>
                </a:tc>
              </a:tr>
              <a:tr h="740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data from a single table.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get data</a:t>
                      </a:r>
                      <a:r>
                        <a:rPr lang="en-US" baseline="0" dirty="0" smtClean="0"/>
                        <a:t> from multiple tables.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480" y="788806"/>
            <a:ext cx="7315200" cy="6742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STEPS TO CREATE ELEMENTARY SEARCH HELP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5480" y="2764716"/>
            <a:ext cx="7315200" cy="1957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SE11.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search help radio button.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Elementary Search help.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Selection method.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the search help parameters.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Save, check and activate.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execute and press F4 on selected field.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 list of possible values for the input field.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268" y="860611"/>
            <a:ext cx="4059118" cy="9486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ATTRIBUTES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218027"/>
            <a:ext cx="7315200" cy="110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Changed On/By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Language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176" y="729569"/>
            <a:ext cx="6264436" cy="9378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SELECTION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176" y="1667436"/>
            <a:ext cx="7315200" cy="1570617"/>
          </a:xfrm>
        </p:spPr>
        <p:txBody>
          <a:bodyPr>
            <a:normAutofit/>
          </a:bodyPr>
          <a:lstStyle/>
          <a:p>
            <a:r>
              <a:rPr lang="en-US" dirty="0"/>
              <a:t>The selection method determined the database table from which the value has to be fetched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also give help view if we want to display fields from more than one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148" y="783356"/>
            <a:ext cx="3499720" cy="102392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DIALOG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07285"/>
            <a:ext cx="7315200" cy="2086983"/>
          </a:xfrm>
        </p:spPr>
        <p:txBody>
          <a:bodyPr/>
          <a:lstStyle/>
          <a:p>
            <a:r>
              <a:rPr lang="en-US" dirty="0"/>
              <a:t>When the dialog type is </a:t>
            </a:r>
            <a:r>
              <a:rPr lang="en-US" dirty="0" smtClean="0"/>
              <a:t>given </a:t>
            </a:r>
            <a:r>
              <a:rPr lang="en-US" dirty="0"/>
              <a:t>as </a:t>
            </a:r>
            <a:r>
              <a:rPr lang="en-US" dirty="0" smtClean="0"/>
              <a:t>display </a:t>
            </a:r>
            <a:r>
              <a:rPr lang="en-US" dirty="0"/>
              <a:t>values immediately, there is no restriction for the values.</a:t>
            </a:r>
          </a:p>
          <a:p>
            <a:r>
              <a:rPr lang="en-US" dirty="0" smtClean="0"/>
              <a:t> </a:t>
            </a:r>
            <a:r>
              <a:rPr lang="en-US" dirty="0"/>
              <a:t>If the value has to be restricted , the dialog type ‘Display values with restrictions’ could be selected and also search help exit has to be provided.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480" y="788806"/>
            <a:ext cx="7315200" cy="6742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STEPS TO CREATE COLLECTIVE SEARCH HELP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5480" y="2764716"/>
            <a:ext cx="7315200" cy="1957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SE11.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search help radio button.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Collective Search help.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values in Definition tab.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include search help tab.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name of search help which is already created.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Save, check and activate.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execute and press F4 on selected field.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 list of possible values for the input field.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268" y="864108"/>
            <a:ext cx="4392605" cy="9862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</a:t>
            </a: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HELP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50314"/>
            <a:ext cx="7315200" cy="1850317"/>
          </a:xfrm>
        </p:spPr>
        <p:txBody>
          <a:bodyPr/>
          <a:lstStyle/>
          <a:p>
            <a:r>
              <a:rPr lang="en-US" dirty="0"/>
              <a:t>Search help exit is used to modify the F4 values at run time before its being displayed as a list to the user for selection. 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When </a:t>
            </a:r>
            <a:r>
              <a:rPr lang="en-US" dirty="0"/>
              <a:t>User1 require only Material type as Finished goods and User2 require only Material type as Raw material, for this scenario we can use search help exit.</a:t>
            </a:r>
          </a:p>
        </p:txBody>
      </p:sp>
    </p:spTree>
    <p:extLst>
      <p:ext uri="{BB962C8B-B14F-4D97-AF65-F5344CB8AC3E}">
        <p14:creationId xmlns:p14="http://schemas.microsoft.com/office/powerpoint/2010/main" val="25736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267" y="864108"/>
            <a:ext cx="5554432" cy="11152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APPEND SEARCH </a:t>
            </a:r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HELP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1688950"/>
            <a:ext cx="7315200" cy="1871831"/>
          </a:xfrm>
        </p:spPr>
        <p:txBody>
          <a:bodyPr/>
          <a:lstStyle/>
          <a:p>
            <a:r>
              <a:rPr lang="en-US" dirty="0"/>
              <a:t>This is to enhance the collective search help</a:t>
            </a:r>
            <a:r>
              <a:rPr lang="en-US" dirty="0" smtClean="0"/>
              <a:t>.</a:t>
            </a:r>
            <a:r>
              <a:rPr lang="en-US" dirty="0"/>
              <a:t> Without modifying the existing collective search help we can add search helps using append search help</a:t>
            </a:r>
            <a:r>
              <a:rPr lang="en-US" dirty="0" smtClean="0"/>
              <a:t>.</a:t>
            </a:r>
          </a:p>
          <a:p>
            <a:r>
              <a:rPr lang="en-US" dirty="0" smtClean="0"/>
              <a:t>F5 is the shortcut key for append </a:t>
            </a:r>
            <a:r>
              <a:rPr lang="en-US" dirty="0"/>
              <a:t>search help </a:t>
            </a:r>
            <a:r>
              <a:rPr lang="en-US" dirty="0" smtClean="0"/>
              <a:t>in </a:t>
            </a:r>
            <a:r>
              <a:rPr lang="en-US" dirty="0"/>
              <a:t>collective search </a:t>
            </a:r>
            <a:r>
              <a:rPr lang="en-US" dirty="0" smtClean="0"/>
              <a:t>help.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74" y="4405929"/>
            <a:ext cx="4162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267" y="864108"/>
            <a:ext cx="5554432" cy="11152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SEARCH HELP USING FUNCTION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1828800"/>
            <a:ext cx="7315200" cy="1871831"/>
          </a:xfrm>
        </p:spPr>
        <p:txBody>
          <a:bodyPr/>
          <a:lstStyle/>
          <a:p>
            <a:r>
              <a:rPr lang="en-US" dirty="0" smtClean="0"/>
              <a:t>We can create search help using function module ‘F4IF_INT_TABLE_VALUE_REQUEST’.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267" y="778047"/>
            <a:ext cx="5554432" cy="11152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MATCHCODE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1753497"/>
            <a:ext cx="7315200" cy="2140771"/>
          </a:xfrm>
        </p:spPr>
        <p:txBody>
          <a:bodyPr>
            <a:normAutofit/>
          </a:bodyPr>
          <a:lstStyle/>
          <a:p>
            <a:r>
              <a:rPr lang="en-US" dirty="0" smtClean="0"/>
              <a:t>For parameters and select-options, we use </a:t>
            </a:r>
            <a:r>
              <a:rPr lang="en-US" dirty="0" err="1" smtClean="0"/>
              <a:t>matchcode</a:t>
            </a:r>
            <a:r>
              <a:rPr lang="en-US" dirty="0" smtClean="0"/>
              <a:t> object.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 :Parameters : </a:t>
            </a:r>
            <a:r>
              <a:rPr lang="en-US" dirty="0" err="1" smtClean="0"/>
              <a:t>p_ebeln</a:t>
            </a:r>
            <a:r>
              <a:rPr lang="en-US" dirty="0" smtClean="0"/>
              <a:t> type </a:t>
            </a:r>
            <a:r>
              <a:rPr lang="en-US" dirty="0" err="1" smtClean="0"/>
              <a:t>ekko_ebeln</a:t>
            </a:r>
            <a:r>
              <a:rPr lang="en-US" dirty="0" smtClean="0"/>
              <a:t> </a:t>
            </a:r>
            <a:r>
              <a:rPr lang="en-US" dirty="0" err="1" smtClean="0"/>
              <a:t>matchcode</a:t>
            </a:r>
            <a:r>
              <a:rPr lang="en-US" dirty="0" smtClean="0"/>
              <a:t> object </a:t>
            </a:r>
            <a:r>
              <a:rPr lang="en-US" dirty="0" err="1" smtClean="0"/>
              <a:t>zms_searchhelp</a:t>
            </a:r>
            <a:r>
              <a:rPr lang="en-US" dirty="0" smtClean="0"/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480" y="799563"/>
            <a:ext cx="7315200" cy="6742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WHAT IS SEARCH HELP?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18661" y="2517290"/>
            <a:ext cx="7315200" cy="1957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display all possible values for a field in the form of list.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select the value from the hit list instead of manually entering.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helps are objects used to assign input help(F4) to screen field.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 is standard function of SAP system.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246" y="2596090"/>
            <a:ext cx="4561242" cy="964691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THANK YOU</a:t>
            </a:r>
            <a:endParaRPr lang="en-US" sz="5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480" y="799563"/>
            <a:ext cx="7315200" cy="6742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TYPES OF SEARCH HELP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98360" y="1656679"/>
            <a:ext cx="7315200" cy="1957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Search help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 Search help</a:t>
            </a:r>
          </a:p>
        </p:txBody>
      </p:sp>
    </p:spTree>
    <p:extLst>
      <p:ext uri="{BB962C8B-B14F-4D97-AF65-F5344CB8AC3E}">
        <p14:creationId xmlns:p14="http://schemas.microsoft.com/office/powerpoint/2010/main" val="23879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480" y="799563"/>
            <a:ext cx="7315200" cy="6742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ELEMENTARY SEARCH HELP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90784" y="1753497"/>
            <a:ext cx="7315200" cy="1957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only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tab where certain fields will be present in which you can enter the values and retrieve the corresponding values for the field.</a:t>
            </a:r>
          </a:p>
        </p:txBody>
      </p:sp>
    </p:spTree>
    <p:extLst>
      <p:ext uri="{BB962C8B-B14F-4D97-AF65-F5344CB8AC3E}">
        <p14:creationId xmlns:p14="http://schemas.microsoft.com/office/powerpoint/2010/main" val="42517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438" y="2376487"/>
            <a:ext cx="5257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850" y="1595437"/>
            <a:ext cx="39909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480" y="799563"/>
            <a:ext cx="7315200" cy="6742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COLLECTIVE SEARCH HELP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90784" y="1753497"/>
            <a:ext cx="7315200" cy="1957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It is collection </a:t>
            </a:r>
            <a:r>
              <a:rPr lang="en-US" sz="2400" dirty="0">
                <a:solidFill>
                  <a:schemeClr val="tx1"/>
                </a:solidFill>
              </a:rPr>
              <a:t>of several </a:t>
            </a:r>
            <a:r>
              <a:rPr lang="en-US" sz="2400" dirty="0" smtClean="0">
                <a:solidFill>
                  <a:schemeClr val="tx1"/>
                </a:solidFill>
              </a:rPr>
              <a:t>tabs of elementary search helps </a:t>
            </a:r>
            <a:r>
              <a:rPr lang="en-US" sz="2400" dirty="0">
                <a:solidFill>
                  <a:schemeClr val="tx1"/>
                </a:solidFill>
              </a:rPr>
              <a:t>for assisting to fill the value in the field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99" y="1897229"/>
            <a:ext cx="62007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05" y="2102613"/>
            <a:ext cx="61817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410</TotalTime>
  <Words>518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Corbel</vt:lpstr>
      <vt:lpstr>Times New Roman</vt:lpstr>
      <vt:lpstr>Wingdings</vt:lpstr>
      <vt:lpstr>Wingdings 2</vt:lpstr>
      <vt:lpstr>Frame</vt:lpstr>
      <vt:lpstr>SEARCH HELP</vt:lpstr>
      <vt:lpstr>WHAT IS SEARCH HELP?</vt:lpstr>
      <vt:lpstr>TYPES OF SEARCH HELP</vt:lpstr>
      <vt:lpstr>ELEMENTARY SEARCH HELP</vt:lpstr>
      <vt:lpstr>PowerPoint Presentation</vt:lpstr>
      <vt:lpstr>PowerPoint Presentation</vt:lpstr>
      <vt:lpstr>COLLECTIVE SEARCH HELP</vt:lpstr>
      <vt:lpstr>PowerPoint Presentation</vt:lpstr>
      <vt:lpstr>PowerPoint Presentation</vt:lpstr>
      <vt:lpstr>DIFFERENCE BETWEEN ELEMENTARY AND COLLECTIVE SEARCH HELP</vt:lpstr>
      <vt:lpstr>STEPS TO CREATE ELEMENTARY SEARCH HELP</vt:lpstr>
      <vt:lpstr>ATTRIBUTES TAB</vt:lpstr>
      <vt:lpstr>SELECTION METHOD</vt:lpstr>
      <vt:lpstr>DIALOG TYPE</vt:lpstr>
      <vt:lpstr>STEPS TO CREATE COLLECTIVE SEARCH HELP</vt:lpstr>
      <vt:lpstr>SEARCH HELP EXIT</vt:lpstr>
      <vt:lpstr>APPEND SEARCH HELP </vt:lpstr>
      <vt:lpstr>SEARCH HELP USING FUNCTION MODULE</vt:lpstr>
      <vt:lpstr>MATCHCODE OBJECT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HELPS</dc:title>
  <dc:creator>Singh Panwar, Manvendra</dc:creator>
  <cp:lastModifiedBy>Nallagonda, Savitha Sai</cp:lastModifiedBy>
  <cp:revision>23</cp:revision>
  <dcterms:created xsi:type="dcterms:W3CDTF">2018-05-29T09:44:05Z</dcterms:created>
  <dcterms:modified xsi:type="dcterms:W3CDTF">2018-05-31T09:24:55Z</dcterms:modified>
</cp:coreProperties>
</file>