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64"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660"/>
  </p:normalViewPr>
  <p:slideViewPr>
    <p:cSldViewPr>
      <p:cViewPr varScale="1">
        <p:scale>
          <a:sx n="103" d="100"/>
          <a:sy n="103" d="100"/>
        </p:scale>
        <p:origin x="396" y="9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EF64C08-CF76-4C5D-919E-447BA038DBB9}" type="datetimeFigureOut">
              <a:rPr lang="en-IN" smtClean="0"/>
              <a:t>15-01-2022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7D6CF41-AA3A-4814-AB0A-2B4CB831290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110997"/>
            <a:ext cx="8229600" cy="328955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F64C08-CF76-4C5D-919E-447BA038DBB9}"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6CF41-AA3A-4814-AB0A-2B4CB831290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81"/>
            <a:ext cx="6324600" cy="419457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F64C08-CF76-4C5D-919E-447BA038DBB9}"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6CF41-AA3A-4814-AB0A-2B4CB831290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F64C08-CF76-4C5D-919E-447BA038DBB9}"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6CF41-AA3A-4814-AB0A-2B4CB8312900}"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EF64C08-CF76-4C5D-919E-447BA038DBB9}"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6CF41-AA3A-4814-AB0A-2B4CB8312900}" type="slidenum">
              <a:rPr lang="en-IN" smtClean="0"/>
              <a:t>‹#›</a:t>
            </a:fld>
            <a:endParaRPr lang="en-IN"/>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EF64C08-CF76-4C5D-919E-447BA038DBB9}"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D6CF41-AA3A-4814-AB0A-2B4CB8312900}"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EF64C08-CF76-4C5D-919E-447BA038DBB9}" type="datetimeFigureOut">
              <a:rPr lang="en-IN" smtClean="0"/>
              <a:t>15-01-2022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D6CF41-AA3A-4814-AB0A-2B4CB831290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F64C08-CF76-4C5D-919E-447BA038DBB9}" type="datetimeFigureOut">
              <a:rPr lang="en-IN" smtClean="0"/>
              <a:t>15-01-2022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D6CF41-AA3A-4814-AB0A-2B4CB8312900}"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64C08-CF76-4C5D-919E-447BA038DBB9}" type="datetimeFigureOut">
              <a:rPr lang="en-IN" smtClean="0"/>
              <a:t>15-01-2022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D6CF41-AA3A-4814-AB0A-2B4CB831290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p>
            <a:fld id="{3EF64C08-CF76-4C5D-919E-447BA038DBB9}"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D6CF41-AA3A-4814-AB0A-2B4CB831290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EF64C08-CF76-4C5D-919E-447BA038DBB9}" type="datetimeFigureOut">
              <a:rPr lang="en-IN" smtClean="0"/>
              <a:t>15-01-2022</a:t>
            </a:fld>
            <a:endParaRPr lang="en-IN"/>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7D6CF41-AA3A-4814-AB0A-2B4CB8312900}" type="slidenum">
              <a:rPr lang="en-IN" smtClean="0"/>
              <a:t>‹#›</a:t>
            </a:fld>
            <a:endParaRPr lang="en-IN"/>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3EF64C08-CF76-4C5D-919E-447BA038DBB9}" type="datetimeFigureOut">
              <a:rPr lang="en-IN" smtClean="0"/>
              <a:t>15-01-2022</a:t>
            </a:fld>
            <a:endParaRPr lang="en-IN"/>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fld id="{07D6CF41-AA3A-4814-AB0A-2B4CB831290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11510"/>
            <a:ext cx="7772400" cy="1372321"/>
          </a:xfrm>
        </p:spPr>
        <p:txBody>
          <a:bodyPr>
            <a:normAutofit/>
          </a:bodyPr>
          <a:lstStyle/>
          <a:p>
            <a:r>
              <a:rPr lang="en-IN" u="sng" dirty="0"/>
              <a:t>College ERP System</a:t>
            </a:r>
          </a:p>
        </p:txBody>
      </p:sp>
      <p:sp>
        <p:nvSpPr>
          <p:cNvPr id="3" name="Subtitle 2"/>
          <p:cNvSpPr>
            <a:spLocks noGrp="1"/>
          </p:cNvSpPr>
          <p:nvPr>
            <p:ph type="subTitle" idx="1"/>
          </p:nvPr>
        </p:nvSpPr>
        <p:spPr>
          <a:xfrm>
            <a:off x="3851920" y="2139702"/>
            <a:ext cx="4604048" cy="899778"/>
          </a:xfrm>
        </p:spPr>
        <p:txBody>
          <a:bodyPr>
            <a:normAutofit lnSpcReduction="10000"/>
          </a:bodyPr>
          <a:lstStyle/>
          <a:p>
            <a:r>
              <a:rPr lang="en-US" dirty="0"/>
              <a:t>You will be able to find your future with us</a:t>
            </a:r>
            <a:endParaRPr lang="en-IN" dirty="0"/>
          </a:p>
        </p:txBody>
      </p:sp>
    </p:spTree>
    <p:extLst>
      <p:ext uri="{BB962C8B-B14F-4D97-AF65-F5344CB8AC3E}">
        <p14:creationId xmlns:p14="http://schemas.microsoft.com/office/powerpoint/2010/main" val="424966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7574"/>
            <a:ext cx="1872208" cy="308625"/>
          </a:xfrm>
        </p:spPr>
        <p:txBody>
          <a:bodyPr>
            <a:noAutofit/>
          </a:bodyPr>
          <a:lstStyle/>
          <a:p>
            <a:pPr marL="109728" indent="0">
              <a:buNone/>
            </a:pPr>
            <a:r>
              <a:rPr lang="en-IN" sz="1200" dirty="0"/>
              <a:t>3. Faculty Dashboard</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895012"/>
            <a:ext cx="6454227" cy="3795885"/>
          </a:xfrm>
          <a:prstGeom prst="rect">
            <a:avLst/>
          </a:prstGeom>
        </p:spPr>
      </p:pic>
    </p:spTree>
    <p:extLst>
      <p:ext uri="{BB962C8B-B14F-4D97-AF65-F5344CB8AC3E}">
        <p14:creationId xmlns:p14="http://schemas.microsoft.com/office/powerpoint/2010/main" val="29240784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7574"/>
            <a:ext cx="1872208" cy="308625"/>
          </a:xfrm>
        </p:spPr>
        <p:txBody>
          <a:bodyPr>
            <a:noAutofit/>
          </a:bodyPr>
          <a:lstStyle/>
          <a:p>
            <a:pPr marL="109728" indent="0">
              <a:buNone/>
            </a:pPr>
            <a:r>
              <a:rPr lang="en-IN" sz="1200" dirty="0"/>
              <a:t>4. Attendance Page</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1059582"/>
            <a:ext cx="6624736" cy="3601430"/>
          </a:xfrm>
          <a:prstGeom prst="rect">
            <a:avLst/>
          </a:prstGeom>
        </p:spPr>
      </p:pic>
    </p:spTree>
    <p:extLst>
      <p:ext uri="{BB962C8B-B14F-4D97-AF65-F5344CB8AC3E}">
        <p14:creationId xmlns:p14="http://schemas.microsoft.com/office/powerpoint/2010/main" val="9456668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7574"/>
            <a:ext cx="2016224" cy="308625"/>
          </a:xfrm>
        </p:spPr>
        <p:txBody>
          <a:bodyPr>
            <a:noAutofit/>
          </a:bodyPr>
          <a:lstStyle/>
          <a:p>
            <a:pPr marL="109728" indent="0">
              <a:buNone/>
            </a:pPr>
            <a:r>
              <a:rPr lang="en-IN" sz="1200" dirty="0"/>
              <a:t>5. Student Dashboard</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1059582"/>
            <a:ext cx="6759482" cy="3168352"/>
          </a:xfrm>
          <a:prstGeom prst="rect">
            <a:avLst/>
          </a:prstGeom>
        </p:spPr>
      </p:pic>
    </p:spTree>
    <p:extLst>
      <p:ext uri="{BB962C8B-B14F-4D97-AF65-F5344CB8AC3E}">
        <p14:creationId xmlns:p14="http://schemas.microsoft.com/office/powerpoint/2010/main" val="3860439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7574"/>
            <a:ext cx="1728192" cy="308625"/>
          </a:xfrm>
        </p:spPr>
        <p:txBody>
          <a:bodyPr>
            <a:noAutofit/>
          </a:bodyPr>
          <a:lstStyle/>
          <a:p>
            <a:pPr marL="109728" indent="0">
              <a:buNone/>
            </a:pPr>
            <a:r>
              <a:rPr lang="en-IN" sz="1200" dirty="0"/>
              <a:t>6. Exam Page</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987574"/>
            <a:ext cx="6544426" cy="3816424"/>
          </a:xfrm>
          <a:prstGeom prst="rect">
            <a:avLst/>
          </a:prstGeom>
        </p:spPr>
      </p:pic>
    </p:spTree>
    <p:extLst>
      <p:ext uri="{BB962C8B-B14F-4D97-AF65-F5344CB8AC3E}">
        <p14:creationId xmlns:p14="http://schemas.microsoft.com/office/powerpoint/2010/main" val="2724072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87574"/>
            <a:ext cx="1728192" cy="308625"/>
          </a:xfrm>
        </p:spPr>
        <p:txBody>
          <a:bodyPr>
            <a:noAutofit/>
          </a:bodyPr>
          <a:lstStyle/>
          <a:p>
            <a:pPr marL="109728" indent="0">
              <a:buNone/>
            </a:pPr>
            <a:r>
              <a:rPr lang="en-IN" sz="1200" dirty="0"/>
              <a:t>7. Results Page</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059582"/>
            <a:ext cx="7146232" cy="2797566"/>
          </a:xfrm>
          <a:prstGeom prst="rect">
            <a:avLst/>
          </a:prstGeom>
        </p:spPr>
      </p:pic>
    </p:spTree>
    <p:extLst>
      <p:ext uri="{BB962C8B-B14F-4D97-AF65-F5344CB8AC3E}">
        <p14:creationId xmlns:p14="http://schemas.microsoft.com/office/powerpoint/2010/main" val="18126157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75404"/>
            <a:ext cx="1728192" cy="308625"/>
          </a:xfrm>
        </p:spPr>
        <p:txBody>
          <a:bodyPr>
            <a:noAutofit/>
          </a:bodyPr>
          <a:lstStyle/>
          <a:p>
            <a:pPr marL="109728" indent="0">
              <a:buNone/>
            </a:pPr>
            <a:r>
              <a:rPr lang="en-IN" sz="1200" dirty="0"/>
              <a:t>8. Fee Admin</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736" y="987574"/>
            <a:ext cx="6801310" cy="3734665"/>
          </a:xfrm>
          <a:prstGeom prst="rect">
            <a:avLst/>
          </a:prstGeom>
        </p:spPr>
      </p:pic>
    </p:spTree>
    <p:extLst>
      <p:ext uri="{BB962C8B-B14F-4D97-AF65-F5344CB8AC3E}">
        <p14:creationId xmlns:p14="http://schemas.microsoft.com/office/powerpoint/2010/main" val="2549940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75404"/>
            <a:ext cx="1728192" cy="308625"/>
          </a:xfrm>
        </p:spPr>
        <p:txBody>
          <a:bodyPr>
            <a:noAutofit/>
          </a:bodyPr>
          <a:lstStyle/>
          <a:p>
            <a:pPr marL="109728" indent="0">
              <a:buNone/>
            </a:pPr>
            <a:r>
              <a:rPr lang="en-IN" sz="1200" dirty="0"/>
              <a:t>9. Fee Submit Page</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419622"/>
            <a:ext cx="6806790" cy="2631886"/>
          </a:xfrm>
          <a:prstGeom prst="rect">
            <a:avLst/>
          </a:prstGeom>
        </p:spPr>
      </p:pic>
    </p:spTree>
    <p:extLst>
      <p:ext uri="{BB962C8B-B14F-4D97-AF65-F5344CB8AC3E}">
        <p14:creationId xmlns:p14="http://schemas.microsoft.com/office/powerpoint/2010/main" val="32466642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75404"/>
            <a:ext cx="1728192" cy="588234"/>
          </a:xfrm>
        </p:spPr>
        <p:txBody>
          <a:bodyPr>
            <a:noAutofit/>
          </a:bodyPr>
          <a:lstStyle/>
          <a:p>
            <a:pPr marL="109728" indent="0">
              <a:buNone/>
            </a:pPr>
            <a:r>
              <a:rPr lang="en-IN" sz="1200" dirty="0"/>
              <a:t>10.  Remaining Fee Student List </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059582"/>
            <a:ext cx="6768752" cy="2809121"/>
          </a:xfrm>
          <a:prstGeom prst="rect">
            <a:avLst/>
          </a:prstGeom>
        </p:spPr>
      </p:pic>
    </p:spTree>
    <p:extLst>
      <p:ext uri="{BB962C8B-B14F-4D97-AF65-F5344CB8AC3E}">
        <p14:creationId xmlns:p14="http://schemas.microsoft.com/office/powerpoint/2010/main" val="35378655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9621"/>
            <a:ext cx="8229600" cy="3085847"/>
          </a:xfrm>
        </p:spPr>
        <p:txBody>
          <a:bodyPr>
            <a:normAutofit/>
          </a:bodyPr>
          <a:lstStyle/>
          <a:p>
            <a:r>
              <a:rPr lang="en-US" sz="1600" dirty="0"/>
              <a:t>Live Lectures can be implemented so that students can attend live lectures from anywhere.</a:t>
            </a:r>
          </a:p>
          <a:p>
            <a:pPr marL="109728" indent="0">
              <a:buNone/>
            </a:pPr>
            <a:endParaRPr lang="en-US" sz="1600" dirty="0"/>
          </a:p>
          <a:p>
            <a:r>
              <a:rPr lang="en-US" sz="1600" dirty="0"/>
              <a:t>Scheduling of the staff. i.e. , time table setting of the staff</a:t>
            </a:r>
          </a:p>
          <a:p>
            <a:endParaRPr lang="en-US" sz="1600" dirty="0"/>
          </a:p>
          <a:p>
            <a:r>
              <a:rPr lang="en-US" sz="1600" dirty="0"/>
              <a:t>Further, the faculty can upload the videos of their lectures on to this site and students who had missed those classes can view those videos. </a:t>
            </a:r>
            <a:endParaRPr lang="en-IN" sz="1600" dirty="0"/>
          </a:p>
        </p:txBody>
      </p:sp>
      <p:sp>
        <p:nvSpPr>
          <p:cNvPr id="3" name="Title 2"/>
          <p:cNvSpPr>
            <a:spLocks noGrp="1"/>
          </p:cNvSpPr>
          <p:nvPr>
            <p:ph type="title"/>
          </p:nvPr>
        </p:nvSpPr>
        <p:spPr/>
        <p:txBody>
          <a:bodyPr/>
          <a:lstStyle/>
          <a:p>
            <a:pPr algn="ctr"/>
            <a:r>
              <a:rPr lang="en-IN" sz="2800" u="sng" dirty="0"/>
              <a:t>Future Enhancement</a:t>
            </a:r>
          </a:p>
        </p:txBody>
      </p:sp>
    </p:spTree>
    <p:extLst>
      <p:ext uri="{BB962C8B-B14F-4D97-AF65-F5344CB8AC3E}">
        <p14:creationId xmlns:p14="http://schemas.microsoft.com/office/powerpoint/2010/main" val="16392227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400" dirty="0"/>
              <a:t>The project entitled as College ERP System is the system that deals with the issues related to a particular institution. </a:t>
            </a:r>
          </a:p>
          <a:p>
            <a:r>
              <a:rPr lang="en-US" sz="1400" dirty="0"/>
              <a:t>This project is successfully implemented with all the features mentioned in system requirements specification. </a:t>
            </a:r>
          </a:p>
          <a:p>
            <a:r>
              <a:rPr lang="en-US" sz="1400" dirty="0"/>
              <a:t>The application provides appropriate information to users according to the chosen service. </a:t>
            </a:r>
          </a:p>
          <a:p>
            <a:r>
              <a:rPr lang="en-US" sz="1400" dirty="0"/>
              <a:t>The project is designed keeping in view the day to day problems faced by a college.  </a:t>
            </a:r>
          </a:p>
          <a:p>
            <a:r>
              <a:rPr lang="en-US" sz="1400" dirty="0"/>
              <a:t>Deployment of our application will certainly help the college to reduce unnecessary wastage of time.</a:t>
            </a:r>
          </a:p>
          <a:p>
            <a:r>
              <a:rPr lang="en-US" sz="1400" dirty="0"/>
              <a:t>Awareness and right information about any college is essential for both the development of student as well as faculty. So this serves the right purpose in achieving the desired requirements of both the communities.</a:t>
            </a:r>
            <a:endParaRPr lang="en-IN" sz="1400" dirty="0"/>
          </a:p>
        </p:txBody>
      </p:sp>
      <p:sp>
        <p:nvSpPr>
          <p:cNvPr id="3" name="Title 2"/>
          <p:cNvSpPr>
            <a:spLocks noGrp="1"/>
          </p:cNvSpPr>
          <p:nvPr>
            <p:ph type="title"/>
          </p:nvPr>
        </p:nvSpPr>
        <p:spPr/>
        <p:txBody>
          <a:bodyPr>
            <a:normAutofit/>
          </a:bodyPr>
          <a:lstStyle/>
          <a:p>
            <a:pPr algn="ctr"/>
            <a:r>
              <a:rPr lang="en-IN" sz="2800" u="sng" dirty="0"/>
              <a:t>Conclusion</a:t>
            </a:r>
          </a:p>
        </p:txBody>
      </p:sp>
    </p:spTree>
    <p:extLst>
      <p:ext uri="{BB962C8B-B14F-4D97-AF65-F5344CB8AC3E}">
        <p14:creationId xmlns:p14="http://schemas.microsoft.com/office/powerpoint/2010/main" val="4370053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sz="2800" u="sng" dirty="0"/>
              <a:t>Online College Platform (ERP)</a:t>
            </a:r>
            <a:endParaRPr lang="en-IN" sz="2800" dirty="0"/>
          </a:p>
        </p:txBody>
      </p:sp>
      <p:sp>
        <p:nvSpPr>
          <p:cNvPr id="6" name="Rectangle 5"/>
          <p:cNvSpPr/>
          <p:nvPr/>
        </p:nvSpPr>
        <p:spPr>
          <a:xfrm>
            <a:off x="1187624" y="3362393"/>
            <a:ext cx="2160240" cy="738664"/>
          </a:xfrm>
          <a:prstGeom prst="rect">
            <a:avLst/>
          </a:prstGeom>
        </p:spPr>
        <p:txBody>
          <a:bodyPr wrap="square">
            <a:spAutoFit/>
          </a:bodyPr>
          <a:lstStyle/>
          <a:p>
            <a:r>
              <a:rPr lang="en-US" sz="1400" b="1" dirty="0"/>
              <a:t>Guided by -</a:t>
            </a:r>
          </a:p>
          <a:p>
            <a:r>
              <a:rPr lang="en-US" sz="1400" dirty="0"/>
              <a:t>Mr. S D MISHRA SIR </a:t>
            </a:r>
          </a:p>
          <a:p>
            <a:endParaRPr lang="en-US" sz="1400" dirty="0"/>
          </a:p>
        </p:txBody>
      </p:sp>
      <p:sp>
        <p:nvSpPr>
          <p:cNvPr id="7" name="Rectangle 6"/>
          <p:cNvSpPr/>
          <p:nvPr/>
        </p:nvSpPr>
        <p:spPr>
          <a:xfrm>
            <a:off x="5292080" y="3291830"/>
            <a:ext cx="3600400" cy="1169551"/>
          </a:xfrm>
          <a:prstGeom prst="rect">
            <a:avLst/>
          </a:prstGeom>
        </p:spPr>
        <p:txBody>
          <a:bodyPr wrap="square">
            <a:spAutoFit/>
          </a:bodyPr>
          <a:lstStyle/>
          <a:p>
            <a:r>
              <a:rPr lang="en-IN" sz="1400" b="1" dirty="0"/>
              <a:t>Submitted by - </a:t>
            </a:r>
            <a:r>
              <a:rPr lang="en-IN" sz="1400" dirty="0"/>
              <a:t> </a:t>
            </a:r>
          </a:p>
          <a:p>
            <a:r>
              <a:rPr lang="en-IN" sz="1400" dirty="0"/>
              <a:t>GAURAV PANWAR (2000290140047)</a:t>
            </a:r>
          </a:p>
          <a:p>
            <a:r>
              <a:rPr lang="en-IN" sz="1400" dirty="0"/>
              <a:t>PIYUSH CHAUDHARY (2000290140085)</a:t>
            </a:r>
          </a:p>
          <a:p>
            <a:r>
              <a:rPr lang="en-IN" sz="1400" dirty="0"/>
              <a:t>HARSHIT TYAGI (2000290140050)</a:t>
            </a:r>
          </a:p>
          <a:p>
            <a:r>
              <a:rPr lang="en-IN" sz="1400" dirty="0"/>
              <a:t>ABHINAV SHARMA(2000290140005)</a:t>
            </a:r>
          </a:p>
        </p:txBody>
      </p:sp>
      <p:sp>
        <p:nvSpPr>
          <p:cNvPr id="9" name="Rectangle 8"/>
          <p:cNvSpPr/>
          <p:nvPr/>
        </p:nvSpPr>
        <p:spPr>
          <a:xfrm>
            <a:off x="2267744" y="1153708"/>
            <a:ext cx="4572000" cy="1384995"/>
          </a:xfrm>
          <a:prstGeom prst="rect">
            <a:avLst/>
          </a:prstGeom>
        </p:spPr>
        <p:txBody>
          <a:bodyPr>
            <a:spAutoFit/>
          </a:bodyPr>
          <a:lstStyle/>
          <a:p>
            <a:pPr algn="ctr"/>
            <a:r>
              <a:rPr lang="en-IN" sz="1400" dirty="0"/>
              <a:t>KIET GROUP OF INSTITUTE, GHAZIABAD, </a:t>
            </a:r>
          </a:p>
          <a:p>
            <a:pPr algn="ctr"/>
            <a:r>
              <a:rPr lang="en-IN" sz="1400" dirty="0"/>
              <a:t>UTTAR PRADESH</a:t>
            </a:r>
          </a:p>
          <a:p>
            <a:pPr algn="ctr"/>
            <a:endParaRPr lang="en-IN" sz="1400" dirty="0"/>
          </a:p>
          <a:p>
            <a:pPr algn="ctr"/>
            <a:r>
              <a:rPr lang="en-IN" sz="1400" b="1" dirty="0"/>
              <a:t>Submitted To</a:t>
            </a:r>
            <a:r>
              <a:rPr lang="en-IN" sz="1400" dirty="0"/>
              <a:t> -</a:t>
            </a:r>
          </a:p>
          <a:p>
            <a:pPr algn="ctr"/>
            <a:r>
              <a:rPr lang="en-IN" sz="1400" dirty="0"/>
              <a:t>(DR. A.P.J. ABDUL KALAM TECHNICAL UNIVERSITY,</a:t>
            </a:r>
          </a:p>
          <a:p>
            <a:pPr algn="ctr"/>
            <a:r>
              <a:rPr lang="en-IN" sz="1400" dirty="0"/>
              <a:t>LUCKNOW, UTTAR PRADESH, INDIA)</a:t>
            </a:r>
          </a:p>
        </p:txBody>
      </p:sp>
    </p:spTree>
    <p:extLst>
      <p:ext uri="{BB962C8B-B14F-4D97-AF65-F5344CB8AC3E}">
        <p14:creationId xmlns:p14="http://schemas.microsoft.com/office/powerpoint/2010/main" val="3591677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869672"/>
            <a:ext cx="8229600" cy="857250"/>
          </a:xfrm>
        </p:spPr>
        <p:txBody>
          <a:bodyPr>
            <a:normAutofit fontScale="90000"/>
          </a:bodyPr>
          <a:lstStyle/>
          <a:p>
            <a:pPr algn="ctr"/>
            <a:r>
              <a:rPr lang="en-IN" sz="5400" u="sng" dirty="0"/>
              <a:t>Thank You!</a:t>
            </a:r>
          </a:p>
        </p:txBody>
      </p:sp>
    </p:spTree>
    <p:extLst>
      <p:ext uri="{BB962C8B-B14F-4D97-AF65-F5344CB8AC3E}">
        <p14:creationId xmlns:p14="http://schemas.microsoft.com/office/powerpoint/2010/main" val="1366635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800" dirty="0"/>
              <a:t>Introduction</a:t>
            </a:r>
          </a:p>
          <a:p>
            <a:r>
              <a:rPr lang="en-IN" sz="1800" dirty="0"/>
              <a:t>Requirement Specifications</a:t>
            </a:r>
          </a:p>
          <a:p>
            <a:r>
              <a:rPr lang="en-IN" sz="1800" dirty="0"/>
              <a:t>Scope of the Project</a:t>
            </a:r>
          </a:p>
          <a:p>
            <a:r>
              <a:rPr lang="en-IN" sz="1800" dirty="0"/>
              <a:t>Modules of the System</a:t>
            </a:r>
          </a:p>
          <a:p>
            <a:r>
              <a:rPr lang="en-IN" sz="1800" dirty="0"/>
              <a:t>Demonstration</a:t>
            </a:r>
          </a:p>
          <a:p>
            <a:r>
              <a:rPr lang="en-IN" sz="1800" dirty="0"/>
              <a:t>Future Enhancement</a:t>
            </a:r>
          </a:p>
          <a:p>
            <a:r>
              <a:rPr lang="en-IN" sz="1800" dirty="0"/>
              <a:t>Conclusion</a:t>
            </a:r>
          </a:p>
        </p:txBody>
      </p:sp>
      <p:sp>
        <p:nvSpPr>
          <p:cNvPr id="3" name="Title 2"/>
          <p:cNvSpPr>
            <a:spLocks noGrp="1"/>
          </p:cNvSpPr>
          <p:nvPr>
            <p:ph type="title"/>
          </p:nvPr>
        </p:nvSpPr>
        <p:spPr/>
        <p:txBody>
          <a:bodyPr>
            <a:normAutofit/>
          </a:bodyPr>
          <a:lstStyle/>
          <a:p>
            <a:pPr algn="ctr"/>
            <a:r>
              <a:rPr lang="en-IN" sz="2800" u="sng" dirty="0"/>
              <a:t>Contents</a:t>
            </a:r>
          </a:p>
        </p:txBody>
      </p:sp>
    </p:spTree>
    <p:extLst>
      <p:ext uri="{BB962C8B-B14F-4D97-AF65-F5344CB8AC3E}">
        <p14:creationId xmlns:p14="http://schemas.microsoft.com/office/powerpoint/2010/main" val="29310613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50000"/>
              </a:lnSpc>
            </a:pPr>
            <a:r>
              <a:rPr lang="en-US" sz="1400" dirty="0"/>
              <a:t>This is a web application allows us to access the whole information about the college, staffs, students, facilities etc. </a:t>
            </a:r>
          </a:p>
          <a:p>
            <a:pPr>
              <a:lnSpc>
                <a:spcPct val="150000"/>
              </a:lnSpc>
            </a:pPr>
            <a:r>
              <a:rPr lang="en-US" sz="1400" dirty="0"/>
              <a:t>This generic application designed for assisting the students of an institute regarding information on the courses, exams, grades, attendance and exam-timetable. </a:t>
            </a:r>
          </a:p>
          <a:p>
            <a:pPr>
              <a:lnSpc>
                <a:spcPct val="150000"/>
              </a:lnSpc>
            </a:pPr>
            <a:r>
              <a:rPr lang="en-US" sz="1400" dirty="0"/>
              <a:t>It also provides support that a faculty can also check in, can create exams, prepare questions for Exams, and takes Attendance.</a:t>
            </a:r>
          </a:p>
          <a:p>
            <a:pPr>
              <a:lnSpc>
                <a:spcPct val="150000"/>
              </a:lnSpc>
            </a:pPr>
            <a:r>
              <a:rPr lang="en-US" sz="1400" dirty="0"/>
              <a:t>Here administrator will manage the accounts of the faculties, checks the overall performances of students.</a:t>
            </a:r>
          </a:p>
          <a:p>
            <a:pPr>
              <a:lnSpc>
                <a:spcPct val="150000"/>
              </a:lnSpc>
            </a:pPr>
            <a:r>
              <a:rPr lang="en-US" sz="1400" dirty="0"/>
              <a:t>Students can give Online Exams According to the Schedule and check their results, attendance, pending fee on their Dashboard</a:t>
            </a:r>
            <a:endParaRPr lang="en-IN" sz="1400" dirty="0"/>
          </a:p>
        </p:txBody>
      </p:sp>
      <p:sp>
        <p:nvSpPr>
          <p:cNvPr id="3" name="Title 2"/>
          <p:cNvSpPr>
            <a:spLocks noGrp="1"/>
          </p:cNvSpPr>
          <p:nvPr>
            <p:ph type="title"/>
          </p:nvPr>
        </p:nvSpPr>
        <p:spPr/>
        <p:txBody>
          <a:bodyPr>
            <a:normAutofit/>
          </a:bodyPr>
          <a:lstStyle/>
          <a:p>
            <a:pPr algn="ctr"/>
            <a:r>
              <a:rPr lang="en-IN" sz="2800" u="sng" dirty="0"/>
              <a:t>Introduction</a:t>
            </a:r>
          </a:p>
        </p:txBody>
      </p:sp>
    </p:spTree>
    <p:extLst>
      <p:ext uri="{BB962C8B-B14F-4D97-AF65-F5344CB8AC3E}">
        <p14:creationId xmlns:p14="http://schemas.microsoft.com/office/powerpoint/2010/main" val="11821244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63688" y="1275606"/>
            <a:ext cx="6131024" cy="3394472"/>
          </a:xfrm>
        </p:spPr>
        <p:txBody>
          <a:bodyPr>
            <a:normAutofit/>
          </a:bodyPr>
          <a:lstStyle/>
          <a:p>
            <a:r>
              <a:rPr lang="en-IN" sz="2000" dirty="0"/>
              <a:t>Frontend	      :-	     Html, </a:t>
            </a:r>
            <a:r>
              <a:rPr lang="en-IN" sz="2000" dirty="0" err="1"/>
              <a:t>Css</a:t>
            </a:r>
            <a:r>
              <a:rPr lang="en-IN" sz="2000" dirty="0"/>
              <a:t>, </a:t>
            </a:r>
            <a:r>
              <a:rPr lang="en-IN" sz="2000" dirty="0" err="1"/>
              <a:t>Javascript</a:t>
            </a:r>
            <a:endParaRPr lang="en-IN" sz="2000" dirty="0"/>
          </a:p>
          <a:p>
            <a:r>
              <a:rPr lang="en-IN" sz="2000" dirty="0"/>
              <a:t>Backend 	      :-	     Adv. Java</a:t>
            </a:r>
          </a:p>
          <a:p>
            <a:r>
              <a:rPr lang="en-IN" sz="2000" dirty="0"/>
              <a:t>Database	      :-       </a:t>
            </a:r>
            <a:r>
              <a:rPr lang="en-IN" sz="2000" dirty="0" err="1"/>
              <a:t>MySql</a:t>
            </a:r>
            <a:endParaRPr lang="en-IN" sz="2000" dirty="0"/>
          </a:p>
          <a:p>
            <a:r>
              <a:rPr lang="en-IN" sz="2000" dirty="0"/>
              <a:t>Web Server	      :-       Tomcat 9.0</a:t>
            </a:r>
          </a:p>
          <a:p>
            <a:r>
              <a:rPr lang="en-IN" sz="2000" dirty="0"/>
              <a:t>Hosting Site      :-	     </a:t>
            </a:r>
            <a:r>
              <a:rPr lang="en-IN" sz="2000" dirty="0" err="1"/>
              <a:t>Heroku</a:t>
            </a:r>
            <a:endParaRPr lang="en-IN" sz="2000" dirty="0"/>
          </a:p>
          <a:p>
            <a:r>
              <a:rPr lang="en-IN" sz="2000" dirty="0"/>
              <a:t>Software	      :-	     Eclipse IDE</a:t>
            </a:r>
          </a:p>
        </p:txBody>
      </p:sp>
      <p:sp>
        <p:nvSpPr>
          <p:cNvPr id="3" name="Title 2"/>
          <p:cNvSpPr>
            <a:spLocks noGrp="1"/>
          </p:cNvSpPr>
          <p:nvPr>
            <p:ph type="title"/>
          </p:nvPr>
        </p:nvSpPr>
        <p:spPr/>
        <p:txBody>
          <a:bodyPr>
            <a:normAutofit/>
          </a:bodyPr>
          <a:lstStyle/>
          <a:p>
            <a:pPr algn="ctr"/>
            <a:r>
              <a:rPr lang="en-IN" sz="2800" u="sng" dirty="0"/>
              <a:t>Requirement Specifications</a:t>
            </a:r>
          </a:p>
        </p:txBody>
      </p:sp>
    </p:spTree>
    <p:extLst>
      <p:ext uri="{BB962C8B-B14F-4D97-AF65-F5344CB8AC3E}">
        <p14:creationId xmlns:p14="http://schemas.microsoft.com/office/powerpoint/2010/main" val="14697853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400" dirty="0"/>
              <a:t>College Information: Getting information about the college campus such as courses available, Infrastructure etc.</a:t>
            </a:r>
          </a:p>
          <a:p>
            <a:r>
              <a:rPr lang="en-US" sz="1400" dirty="0"/>
              <a:t>Student attendance status: It gives the attendance status of students. Faculty will update the attendance periodically and can be seen by students.</a:t>
            </a:r>
          </a:p>
          <a:p>
            <a:r>
              <a:rPr lang="en-US" sz="1400" dirty="0"/>
              <a:t>Online Exams: Students can give online exams, it provides portability and calculating their performance as well. Online Exam Schedule is present on Student Dashboard.</a:t>
            </a:r>
          </a:p>
          <a:p>
            <a:r>
              <a:rPr lang="en-US" sz="1400" dirty="0"/>
              <a:t>Fee Management: Fee Admin can login for submitting fee of students and get details of students with pending fee.</a:t>
            </a:r>
          </a:p>
          <a:p>
            <a:r>
              <a:rPr lang="en-US" sz="1400" dirty="0"/>
              <a:t>Faculty Dashboard: Faculties can login for Creating exams, questions, Updating details, taking attendance etc.</a:t>
            </a:r>
          </a:p>
          <a:p>
            <a:r>
              <a:rPr lang="en-US" sz="1400" dirty="0"/>
              <a:t>Student Dashboard: Students can see their data such as attendance, pending fee, results, exams schedule etc.</a:t>
            </a:r>
            <a:endParaRPr lang="en-IN" sz="1400" dirty="0"/>
          </a:p>
        </p:txBody>
      </p:sp>
      <p:sp>
        <p:nvSpPr>
          <p:cNvPr id="3" name="Title 2"/>
          <p:cNvSpPr>
            <a:spLocks noGrp="1"/>
          </p:cNvSpPr>
          <p:nvPr>
            <p:ph type="title"/>
          </p:nvPr>
        </p:nvSpPr>
        <p:spPr/>
        <p:txBody>
          <a:bodyPr>
            <a:normAutofit/>
          </a:bodyPr>
          <a:lstStyle/>
          <a:p>
            <a:pPr algn="ctr"/>
            <a:r>
              <a:rPr lang="en-IN" sz="2800" u="sng" dirty="0"/>
              <a:t>Scope of the Project</a:t>
            </a:r>
          </a:p>
        </p:txBody>
      </p:sp>
    </p:spTree>
    <p:extLst>
      <p:ext uri="{BB962C8B-B14F-4D97-AF65-F5344CB8AC3E}">
        <p14:creationId xmlns:p14="http://schemas.microsoft.com/office/powerpoint/2010/main" val="1429854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10997"/>
            <a:ext cx="3466728" cy="1316737"/>
          </a:xfrm>
        </p:spPr>
        <p:txBody>
          <a:bodyPr>
            <a:normAutofit/>
          </a:bodyPr>
          <a:lstStyle/>
          <a:p>
            <a:r>
              <a:rPr lang="en-IN" sz="1800" dirty="0"/>
              <a:t>Admin:-</a:t>
            </a:r>
          </a:p>
          <a:p>
            <a:pPr lvl="1">
              <a:buFont typeface="Wingdings" pitchFamily="2" charset="2"/>
              <a:buChar char="§"/>
            </a:pPr>
            <a:r>
              <a:rPr lang="en-IN" sz="1400" dirty="0"/>
              <a:t>Registering Faculties</a:t>
            </a:r>
          </a:p>
          <a:p>
            <a:pPr lvl="1">
              <a:buFont typeface="Wingdings" pitchFamily="2" charset="2"/>
              <a:buChar char="§"/>
            </a:pPr>
            <a:r>
              <a:rPr lang="en-IN" sz="1400" dirty="0"/>
              <a:t>Getting students information</a:t>
            </a:r>
          </a:p>
        </p:txBody>
      </p:sp>
      <p:sp>
        <p:nvSpPr>
          <p:cNvPr id="3" name="Title 2"/>
          <p:cNvSpPr>
            <a:spLocks noGrp="1"/>
          </p:cNvSpPr>
          <p:nvPr>
            <p:ph type="title"/>
          </p:nvPr>
        </p:nvSpPr>
        <p:spPr/>
        <p:txBody>
          <a:bodyPr>
            <a:normAutofit/>
          </a:bodyPr>
          <a:lstStyle/>
          <a:p>
            <a:pPr algn="ctr"/>
            <a:r>
              <a:rPr lang="en-IN" sz="2800" u="sng" dirty="0"/>
              <a:t>Modules of the System</a:t>
            </a:r>
          </a:p>
        </p:txBody>
      </p:sp>
      <p:sp>
        <p:nvSpPr>
          <p:cNvPr id="4" name="Content Placeholder 1"/>
          <p:cNvSpPr txBox="1">
            <a:spLocks/>
          </p:cNvSpPr>
          <p:nvPr/>
        </p:nvSpPr>
        <p:spPr>
          <a:xfrm>
            <a:off x="4850121" y="1131590"/>
            <a:ext cx="3466728" cy="1316737"/>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1800" dirty="0"/>
              <a:t>Fee Admin:-</a:t>
            </a:r>
          </a:p>
          <a:p>
            <a:pPr lvl="1">
              <a:buFont typeface="Wingdings" pitchFamily="2" charset="2"/>
              <a:buChar char="§"/>
            </a:pPr>
            <a:r>
              <a:rPr lang="en-IN" sz="1400" dirty="0"/>
              <a:t>Submit Fee</a:t>
            </a:r>
          </a:p>
          <a:p>
            <a:pPr lvl="1">
              <a:buFont typeface="Wingdings" pitchFamily="2" charset="2"/>
              <a:buChar char="§"/>
            </a:pPr>
            <a:r>
              <a:rPr lang="en-IN" sz="1400" dirty="0"/>
              <a:t>Pending Fee Student details</a:t>
            </a:r>
          </a:p>
          <a:p>
            <a:pPr lvl="1">
              <a:buFont typeface="Wingdings" pitchFamily="2" charset="2"/>
              <a:buChar char="§"/>
            </a:pPr>
            <a:r>
              <a:rPr lang="en-IN" sz="1400" dirty="0"/>
              <a:t>Getting students information</a:t>
            </a:r>
          </a:p>
        </p:txBody>
      </p:sp>
      <p:sp>
        <p:nvSpPr>
          <p:cNvPr id="5" name="Content Placeholder 1"/>
          <p:cNvSpPr txBox="1">
            <a:spLocks/>
          </p:cNvSpPr>
          <p:nvPr/>
        </p:nvSpPr>
        <p:spPr>
          <a:xfrm>
            <a:off x="467544" y="2580133"/>
            <a:ext cx="3466728" cy="1512168"/>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1800" dirty="0"/>
              <a:t>Faculty:-</a:t>
            </a:r>
          </a:p>
          <a:p>
            <a:pPr lvl="1">
              <a:buFont typeface="Wingdings" pitchFamily="2" charset="2"/>
              <a:buChar char="§"/>
            </a:pPr>
            <a:r>
              <a:rPr lang="en-IN" sz="1400" dirty="0"/>
              <a:t>Creating Exams, Questions</a:t>
            </a:r>
          </a:p>
          <a:p>
            <a:pPr lvl="1">
              <a:buFont typeface="Wingdings" pitchFamily="2" charset="2"/>
              <a:buChar char="§"/>
            </a:pPr>
            <a:r>
              <a:rPr lang="en-IN" sz="1400" dirty="0"/>
              <a:t>Updating Details</a:t>
            </a:r>
          </a:p>
          <a:p>
            <a:pPr lvl="1">
              <a:buFont typeface="Wingdings" pitchFamily="2" charset="2"/>
              <a:buChar char="§"/>
            </a:pPr>
            <a:r>
              <a:rPr lang="en-IN" sz="1400" dirty="0"/>
              <a:t>Taking Attendance</a:t>
            </a:r>
          </a:p>
          <a:p>
            <a:pPr lvl="1">
              <a:buFont typeface="Wingdings" pitchFamily="2" charset="2"/>
              <a:buChar char="§"/>
            </a:pPr>
            <a:r>
              <a:rPr lang="en-IN" sz="1400" dirty="0"/>
              <a:t>Getting Exams information</a:t>
            </a:r>
          </a:p>
        </p:txBody>
      </p:sp>
      <p:sp>
        <p:nvSpPr>
          <p:cNvPr id="6" name="Content Placeholder 1"/>
          <p:cNvSpPr txBox="1">
            <a:spLocks/>
          </p:cNvSpPr>
          <p:nvPr/>
        </p:nvSpPr>
        <p:spPr>
          <a:xfrm>
            <a:off x="4860032" y="2643758"/>
            <a:ext cx="3466728" cy="157579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1800" dirty="0"/>
              <a:t>Students:-</a:t>
            </a:r>
          </a:p>
          <a:p>
            <a:pPr lvl="1">
              <a:buFont typeface="Wingdings" pitchFamily="2" charset="2"/>
              <a:buChar char="§"/>
            </a:pPr>
            <a:r>
              <a:rPr lang="en-IN" sz="1400" dirty="0"/>
              <a:t>Exam Schedule</a:t>
            </a:r>
          </a:p>
          <a:p>
            <a:pPr lvl="1">
              <a:buFont typeface="Wingdings" pitchFamily="2" charset="2"/>
              <a:buChar char="§"/>
            </a:pPr>
            <a:r>
              <a:rPr lang="en-IN" sz="1400" dirty="0"/>
              <a:t>Online Exams</a:t>
            </a:r>
          </a:p>
          <a:p>
            <a:pPr lvl="1">
              <a:buFont typeface="Wingdings" pitchFamily="2" charset="2"/>
              <a:buChar char="§"/>
            </a:pPr>
            <a:r>
              <a:rPr lang="en-IN" sz="1400" dirty="0"/>
              <a:t>Attendance/Fee Status</a:t>
            </a:r>
          </a:p>
          <a:p>
            <a:pPr lvl="1">
              <a:buFont typeface="Wingdings" pitchFamily="2" charset="2"/>
              <a:buChar char="§"/>
            </a:pPr>
            <a:r>
              <a:rPr lang="en-IN" sz="1400" dirty="0"/>
              <a:t>Results of Exams</a:t>
            </a:r>
          </a:p>
        </p:txBody>
      </p:sp>
    </p:spTree>
    <p:extLst>
      <p:ext uri="{BB962C8B-B14F-4D97-AF65-F5344CB8AC3E}">
        <p14:creationId xmlns:p14="http://schemas.microsoft.com/office/powerpoint/2010/main" val="296759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915566"/>
            <a:ext cx="1162472" cy="308625"/>
          </a:xfrm>
        </p:spPr>
        <p:txBody>
          <a:bodyPr>
            <a:normAutofit fontScale="92500"/>
          </a:bodyPr>
          <a:lstStyle/>
          <a:p>
            <a:pPr marL="109728" indent="0">
              <a:buNone/>
            </a:pPr>
            <a:r>
              <a:rPr lang="en-IN" sz="1400" dirty="0"/>
              <a:t>1. Website</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843558"/>
            <a:ext cx="5976664" cy="3888432"/>
          </a:xfrm>
          <a:prstGeom prst="rect">
            <a:avLst/>
          </a:prstGeom>
        </p:spPr>
      </p:pic>
    </p:spTree>
    <p:extLst>
      <p:ext uri="{BB962C8B-B14F-4D97-AF65-F5344CB8AC3E}">
        <p14:creationId xmlns:p14="http://schemas.microsoft.com/office/powerpoint/2010/main" val="27726208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987574"/>
            <a:ext cx="1656184" cy="308625"/>
          </a:xfrm>
        </p:spPr>
        <p:txBody>
          <a:bodyPr>
            <a:noAutofit/>
          </a:bodyPr>
          <a:lstStyle/>
          <a:p>
            <a:pPr marL="109728" indent="0">
              <a:buNone/>
            </a:pPr>
            <a:r>
              <a:rPr lang="en-IN" sz="1200" dirty="0"/>
              <a:t>2. Login Page</a:t>
            </a:r>
          </a:p>
        </p:txBody>
      </p:sp>
      <p:sp>
        <p:nvSpPr>
          <p:cNvPr id="3" name="Title 2"/>
          <p:cNvSpPr>
            <a:spLocks noGrp="1"/>
          </p:cNvSpPr>
          <p:nvPr>
            <p:ph type="title"/>
          </p:nvPr>
        </p:nvSpPr>
        <p:spPr>
          <a:xfrm>
            <a:off x="467544" y="123478"/>
            <a:ext cx="8229600" cy="713234"/>
          </a:xfrm>
        </p:spPr>
        <p:txBody>
          <a:bodyPr>
            <a:normAutofit/>
          </a:bodyPr>
          <a:lstStyle/>
          <a:p>
            <a:pPr algn="ctr"/>
            <a:r>
              <a:rPr lang="en-IN" sz="2800" u="sng" dirty="0"/>
              <a:t>Demonstration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8422" y="987574"/>
            <a:ext cx="6035119" cy="3723878"/>
          </a:xfrm>
          <a:prstGeom prst="rect">
            <a:avLst/>
          </a:prstGeom>
        </p:spPr>
      </p:pic>
    </p:spTree>
    <p:extLst>
      <p:ext uri="{BB962C8B-B14F-4D97-AF65-F5344CB8AC3E}">
        <p14:creationId xmlns:p14="http://schemas.microsoft.com/office/powerpoint/2010/main" val="4061211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310</TotalTime>
  <Words>679</Words>
  <Application>Microsoft Office PowerPoint</Application>
  <PresentationFormat>On-screen Show (16:9)</PresentationFormat>
  <Paragraphs>96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Lucida Sans Unicode</vt:lpstr>
      <vt:lpstr>Verdana</vt:lpstr>
      <vt:lpstr>Wingdings</vt:lpstr>
      <vt:lpstr>Wingdings 2</vt:lpstr>
      <vt:lpstr>Wingdings 3</vt:lpstr>
      <vt:lpstr>Concourse</vt:lpstr>
      <vt:lpstr>College ERP System</vt:lpstr>
      <vt:lpstr>Online College Platform (ERP)</vt:lpstr>
      <vt:lpstr>Contents</vt:lpstr>
      <vt:lpstr>Introduction</vt:lpstr>
      <vt:lpstr>Requirement Specifications</vt:lpstr>
      <vt:lpstr>Scope of the Project</vt:lpstr>
      <vt:lpstr>Modules of the System</vt:lpstr>
      <vt:lpstr>Demonstration</vt:lpstr>
      <vt:lpstr>Demonstration</vt:lpstr>
      <vt:lpstr>Demonstration</vt:lpstr>
      <vt:lpstr>Demonstration</vt:lpstr>
      <vt:lpstr>Demonstration</vt:lpstr>
      <vt:lpstr>Demonstration</vt:lpstr>
      <vt:lpstr>Demonstration</vt:lpstr>
      <vt:lpstr>Demonstration</vt:lpstr>
      <vt:lpstr>Demonstration</vt:lpstr>
      <vt:lpstr>Demonstration</vt:lpstr>
      <vt:lpstr>Future Enhancement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Optimization Techniques</dc:title>
  <dc:creator>Windows User</dc:creator>
  <cp:lastModifiedBy>gaurav.2023mca1037</cp:lastModifiedBy>
  <cp:revision>24</cp:revision>
  <dcterms:created xsi:type="dcterms:W3CDTF">2020-04-21T04:06:04Z</dcterms:created>
  <dcterms:modified xsi:type="dcterms:W3CDTF">2022-01-15T06:41:02Z</dcterms:modified>
</cp:coreProperties>
</file>