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7"/>
  </p:notesMasterIdLst>
  <p:handoutMasterIdLst>
    <p:handoutMasterId r:id="rId18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493" r:id="rId12"/>
    <p:sldId id="494" r:id="rId13"/>
    <p:sldId id="495" r:id="rId14"/>
    <p:sldId id="496" r:id="rId15"/>
    <p:sldId id="481" r:id="rId1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B2FB6-0368-445F-88FC-6674A2F7FD10}" v="198" dt="2020-09-06T11:02:35.218"/>
    <p1510:client id="{5C8294AE-2E9E-85C7-8DAA-4590AA52C752}" v="1053" dt="2020-09-06T17:57:52.025"/>
    <p1510:client id="{FC3FB788-5B74-1B21-3DA8-1B9314EBDF0D}" v="16" dt="2020-09-06T10:51:34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SH PANWAR" userId="S::pravesh.panwar@lntinfotech.com::e315cf82-6b9c-46db-937a-5099670077ce" providerId="AD" clId="Web-{FC3FB788-5B74-1B21-3DA8-1B9314EBDF0D}"/>
    <pc:docChg chg="modSld">
      <pc:chgData name="PRAVESH PANWAR" userId="S::pravesh.panwar@lntinfotech.com::e315cf82-6b9c-46db-937a-5099670077ce" providerId="AD" clId="Web-{FC3FB788-5B74-1B21-3DA8-1B9314EBDF0D}" dt="2020-09-06T10:51:34.060" v="15" actId="20577"/>
      <pc:docMkLst>
        <pc:docMk/>
      </pc:docMkLst>
      <pc:sldChg chg="modSp">
        <pc:chgData name="PRAVESH PANWAR" userId="S::pravesh.panwar@lntinfotech.com::e315cf82-6b9c-46db-937a-5099670077ce" providerId="AD" clId="Web-{FC3FB788-5B74-1B21-3DA8-1B9314EBDF0D}" dt="2020-09-06T10:51:34.060" v="15" actId="20577"/>
        <pc:sldMkLst>
          <pc:docMk/>
          <pc:sldMk cId="3645423041" sldId="489"/>
        </pc:sldMkLst>
        <pc:spChg chg="mod">
          <ac:chgData name="PRAVESH PANWAR" userId="S::pravesh.panwar@lntinfotech.com::e315cf82-6b9c-46db-937a-5099670077ce" providerId="AD" clId="Web-{FC3FB788-5B74-1B21-3DA8-1B9314EBDF0D}" dt="2020-09-06T10:51:34.060" v="15" actId="20577"/>
          <ac:spMkLst>
            <pc:docMk/>
            <pc:sldMk cId="3645423041" sldId="489"/>
            <ac:spMk id="14" creationId="{A33384C4-2658-4867-9748-8E3E227C174C}"/>
          </ac:spMkLst>
        </pc:spChg>
      </pc:sldChg>
      <pc:sldChg chg="modSp">
        <pc:chgData name="PRAVESH PANWAR" userId="S::pravesh.panwar@lntinfotech.com::e315cf82-6b9c-46db-937a-5099670077ce" providerId="AD" clId="Web-{FC3FB788-5B74-1B21-3DA8-1B9314EBDF0D}" dt="2020-09-06T10:35:19.024" v="4" actId="20577"/>
        <pc:sldMkLst>
          <pc:docMk/>
          <pc:sldMk cId="2835272453" sldId="491"/>
        </pc:sldMkLst>
        <pc:spChg chg="mod">
          <ac:chgData name="PRAVESH PANWAR" userId="S::pravesh.panwar@lntinfotech.com::e315cf82-6b9c-46db-937a-5099670077ce" providerId="AD" clId="Web-{FC3FB788-5B74-1B21-3DA8-1B9314EBDF0D}" dt="2020-09-06T10:35:19.024" v="4" actId="20577"/>
          <ac:spMkLst>
            <pc:docMk/>
            <pc:sldMk cId="2835272453" sldId="491"/>
            <ac:spMk id="5" creationId="{00000000-0000-0000-0000-000000000000}"/>
          </ac:spMkLst>
        </pc:spChg>
      </pc:sldChg>
    </pc:docChg>
  </pc:docChgLst>
  <pc:docChgLst>
    <pc:chgData name="PRAVESH PANWAR" userId="S::pravesh.panwar@lntinfotech.com::e315cf82-6b9c-46db-937a-5099670077ce" providerId="AD" clId="Web-{5C8294AE-2E9E-85C7-8DAA-4590AA52C752}"/>
    <pc:docChg chg="addSld delSld modSld">
      <pc:chgData name="PRAVESH PANWAR" userId="S::pravesh.panwar@lntinfotech.com::e315cf82-6b9c-46db-937a-5099670077ce" providerId="AD" clId="Web-{5C8294AE-2E9E-85C7-8DAA-4590AA52C752}" dt="2020-09-06T17:57:52.025" v="1048" actId="20577"/>
      <pc:docMkLst>
        <pc:docMk/>
      </pc:docMkLst>
      <pc:sldChg chg="modSp">
        <pc:chgData name="PRAVESH PANWAR" userId="S::pravesh.panwar@lntinfotech.com::e315cf82-6b9c-46db-937a-5099670077ce" providerId="AD" clId="Web-{5C8294AE-2E9E-85C7-8DAA-4590AA52C752}" dt="2020-09-06T17:02:38.831" v="922" actId="20577"/>
        <pc:sldMkLst>
          <pc:docMk/>
          <pc:sldMk cId="2725289697" sldId="469"/>
        </pc:sldMkLst>
        <pc:spChg chg="mod">
          <ac:chgData name="PRAVESH PANWAR" userId="S::pravesh.panwar@lntinfotech.com::e315cf82-6b9c-46db-937a-5099670077ce" providerId="AD" clId="Web-{5C8294AE-2E9E-85C7-8DAA-4590AA52C752}" dt="2020-09-06T17:02:38.831" v="922" actId="20577"/>
          <ac:spMkLst>
            <pc:docMk/>
            <pc:sldMk cId="2725289697" sldId="469"/>
            <ac:spMk id="14" creationId="{A33384C4-2658-4867-9748-8E3E227C174C}"/>
          </ac:spMkLst>
        </pc:spChg>
      </pc:sldChg>
      <pc:sldChg chg="addSp delSp modSp">
        <pc:chgData name="PRAVESH PANWAR" userId="S::pravesh.panwar@lntinfotech.com::e315cf82-6b9c-46db-937a-5099670077ce" providerId="AD" clId="Web-{5C8294AE-2E9E-85C7-8DAA-4590AA52C752}" dt="2020-09-06T17:00:06.516" v="912" actId="20577"/>
        <pc:sldMkLst>
          <pc:docMk/>
          <pc:sldMk cId="2675218721" sldId="472"/>
        </pc:sldMkLst>
        <pc:spChg chg="mod">
          <ac:chgData name="PRAVESH PANWAR" userId="S::pravesh.panwar@lntinfotech.com::e315cf82-6b9c-46db-937a-5099670077ce" providerId="AD" clId="Web-{5C8294AE-2E9E-85C7-8DAA-4590AA52C752}" dt="2020-09-06T17:00:06.516" v="912" actId="20577"/>
          <ac:spMkLst>
            <pc:docMk/>
            <pc:sldMk cId="2675218721" sldId="472"/>
            <ac:spMk id="6" creationId="{CCB79F84-A71F-4C90-A599-76F7E8C3FDCA}"/>
          </ac:spMkLst>
        </pc:spChg>
        <pc:spChg chg="mod">
          <ac:chgData name="PRAVESH PANWAR" userId="S::pravesh.panwar@lntinfotech.com::e315cf82-6b9c-46db-937a-5099670077ce" providerId="AD" clId="Web-{5C8294AE-2E9E-85C7-8DAA-4590AA52C752}" dt="2020-09-06T16:35:44.890" v="412" actId="20577"/>
          <ac:spMkLst>
            <pc:docMk/>
            <pc:sldMk cId="2675218721" sldId="472"/>
            <ac:spMk id="9" creationId="{CCB79F84-A71F-4C90-A599-76F7E8C3FDCA}"/>
          </ac:spMkLst>
        </pc:spChg>
        <pc:graphicFrameChg chg="add del mod modGraphic">
          <ac:chgData name="PRAVESH PANWAR" userId="S::pravesh.panwar@lntinfotech.com::e315cf82-6b9c-46db-937a-5099670077ce" providerId="AD" clId="Web-{5C8294AE-2E9E-85C7-8DAA-4590AA52C752}" dt="2020-09-06T12:03:07.129" v="46"/>
          <ac:graphicFrameMkLst>
            <pc:docMk/>
            <pc:sldMk cId="2675218721" sldId="472"/>
            <ac:graphicFrameMk id="3" creationId="{81E7012E-885E-4C52-B087-8AF33DFDAC7D}"/>
          </ac:graphicFrameMkLst>
        </pc:graphicFrameChg>
        <pc:graphicFrameChg chg="add del mod">
          <ac:chgData name="PRAVESH PANWAR" userId="S::pravesh.panwar@lntinfotech.com::e315cf82-6b9c-46db-937a-5099670077ce" providerId="AD" clId="Web-{5C8294AE-2E9E-85C7-8DAA-4590AA52C752}" dt="2020-09-06T12:03:01.442" v="45"/>
          <ac:graphicFrameMkLst>
            <pc:docMk/>
            <pc:sldMk cId="2675218721" sldId="472"/>
            <ac:graphicFrameMk id="8" creationId="{3EF5138A-6777-43BB-8294-755774579D3A}"/>
          </ac:graphicFrameMkLst>
        </pc:graphicFrameChg>
      </pc:sldChg>
      <pc:sldChg chg="modSp">
        <pc:chgData name="PRAVESH PANWAR" userId="S::pravesh.panwar@lntinfotech.com::e315cf82-6b9c-46db-937a-5099670077ce" providerId="AD" clId="Web-{5C8294AE-2E9E-85C7-8DAA-4590AA52C752}" dt="2020-09-06T16:52:45.771" v="722" actId="20577"/>
        <pc:sldMkLst>
          <pc:docMk/>
          <pc:sldMk cId="392771585" sldId="488"/>
        </pc:sldMkLst>
        <pc:spChg chg="mod">
          <ac:chgData name="PRAVESH PANWAR" userId="S::pravesh.panwar@lntinfotech.com::e315cf82-6b9c-46db-937a-5099670077ce" providerId="AD" clId="Web-{5C8294AE-2E9E-85C7-8DAA-4590AA52C752}" dt="2020-09-06T16:52:45.771" v="722" actId="20577"/>
          <ac:spMkLst>
            <pc:docMk/>
            <pc:sldMk cId="392771585" sldId="488"/>
            <ac:spMk id="14" creationId="{A33384C4-2658-4867-9748-8E3E227C174C}"/>
          </ac:spMkLst>
        </pc:spChg>
      </pc:sldChg>
      <pc:sldChg chg="modSp">
        <pc:chgData name="PRAVESH PANWAR" userId="S::pravesh.panwar@lntinfotech.com::e315cf82-6b9c-46db-937a-5099670077ce" providerId="AD" clId="Web-{5C8294AE-2E9E-85C7-8DAA-4590AA52C752}" dt="2020-09-06T17:02:51.144" v="923" actId="20577"/>
        <pc:sldMkLst>
          <pc:docMk/>
          <pc:sldMk cId="3645423041" sldId="489"/>
        </pc:sldMkLst>
        <pc:spChg chg="mod">
          <ac:chgData name="PRAVESH PANWAR" userId="S::pravesh.panwar@lntinfotech.com::e315cf82-6b9c-46db-937a-5099670077ce" providerId="AD" clId="Web-{5C8294AE-2E9E-85C7-8DAA-4590AA52C752}" dt="2020-09-06T17:02:51.144" v="923" actId="20577"/>
          <ac:spMkLst>
            <pc:docMk/>
            <pc:sldMk cId="3645423041" sldId="489"/>
            <ac:spMk id="14" creationId="{A33384C4-2658-4867-9748-8E3E227C174C}"/>
          </ac:spMkLst>
        </pc:spChg>
      </pc:sldChg>
      <pc:sldChg chg="del">
        <pc:chgData name="PRAVESH PANWAR" userId="S::pravesh.panwar@lntinfotech.com::e315cf82-6b9c-46db-937a-5099670077ce" providerId="AD" clId="Web-{5C8294AE-2E9E-85C7-8DAA-4590AA52C752}" dt="2020-09-06T12:01:49.737" v="37"/>
        <pc:sldMkLst>
          <pc:docMk/>
          <pc:sldMk cId="2442003819" sldId="490"/>
        </pc:sldMkLst>
      </pc:sldChg>
      <pc:sldChg chg="addSp modSp">
        <pc:chgData name="PRAVESH PANWAR" userId="S::pravesh.panwar@lntinfotech.com::e315cf82-6b9c-46db-937a-5099670077ce" providerId="AD" clId="Web-{5C8294AE-2E9E-85C7-8DAA-4590AA52C752}" dt="2020-09-06T11:58:26.139" v="34" actId="1076"/>
        <pc:sldMkLst>
          <pc:docMk/>
          <pc:sldMk cId="2835272453" sldId="491"/>
        </pc:sldMkLst>
        <pc:picChg chg="add mod">
          <ac:chgData name="PRAVESH PANWAR" userId="S::pravesh.panwar@lntinfotech.com::e315cf82-6b9c-46db-937a-5099670077ce" providerId="AD" clId="Web-{5C8294AE-2E9E-85C7-8DAA-4590AA52C752}" dt="2020-09-06T11:58:26.139" v="34" actId="1076"/>
          <ac:picMkLst>
            <pc:docMk/>
            <pc:sldMk cId="2835272453" sldId="491"/>
            <ac:picMk id="3" creationId="{6A83D39B-0A1E-456F-A814-1109E5D99913}"/>
          </ac:picMkLst>
        </pc:picChg>
      </pc:sldChg>
      <pc:sldChg chg="modSp">
        <pc:chgData name="PRAVESH PANWAR" userId="S::pravesh.panwar@lntinfotech.com::e315cf82-6b9c-46db-937a-5099670077ce" providerId="AD" clId="Web-{5C8294AE-2E9E-85C7-8DAA-4590AA52C752}" dt="2020-09-06T16:36:51.766" v="415" actId="20577"/>
        <pc:sldMkLst>
          <pc:docMk/>
          <pc:sldMk cId="245440417" sldId="492"/>
        </pc:sldMkLst>
        <pc:spChg chg="mod">
          <ac:chgData name="PRAVESH PANWAR" userId="S::pravesh.panwar@lntinfotech.com::e315cf82-6b9c-46db-937a-5099670077ce" providerId="AD" clId="Web-{5C8294AE-2E9E-85C7-8DAA-4590AA52C752}" dt="2020-09-06T16:36:51.766" v="415" actId="20577"/>
          <ac:spMkLst>
            <pc:docMk/>
            <pc:sldMk cId="245440417" sldId="492"/>
            <ac:spMk id="6" creationId="{CCB79F84-A71F-4C90-A599-76F7E8C3FDCA}"/>
          </ac:spMkLst>
        </pc:spChg>
      </pc:sldChg>
      <pc:sldChg chg="addSp modSp add replId">
        <pc:chgData name="PRAVESH PANWAR" userId="S::pravesh.panwar@lntinfotech.com::e315cf82-6b9c-46db-937a-5099670077ce" providerId="AD" clId="Web-{5C8294AE-2E9E-85C7-8DAA-4590AA52C752}" dt="2020-09-06T17:08:52.027" v="939" actId="20577"/>
        <pc:sldMkLst>
          <pc:docMk/>
          <pc:sldMk cId="3198009951" sldId="493"/>
        </pc:sldMkLst>
        <pc:spChg chg="mod">
          <ac:chgData name="PRAVESH PANWAR" userId="S::pravesh.panwar@lntinfotech.com::e315cf82-6b9c-46db-937a-5099670077ce" providerId="AD" clId="Web-{5C8294AE-2E9E-85C7-8DAA-4590AA52C752}" dt="2020-09-06T16:58:24.935" v="906" actId="20577"/>
          <ac:spMkLst>
            <pc:docMk/>
            <pc:sldMk cId="3198009951" sldId="493"/>
            <ac:spMk id="5" creationId="{83CC51E3-E419-4AB1-8316-5C2835430B1C}"/>
          </ac:spMkLst>
        </pc:spChg>
        <pc:spChg chg="mod">
          <ac:chgData name="PRAVESH PANWAR" userId="S::pravesh.panwar@lntinfotech.com::e315cf82-6b9c-46db-937a-5099670077ce" providerId="AD" clId="Web-{5C8294AE-2E9E-85C7-8DAA-4590AA52C752}" dt="2020-09-06T17:08:52.027" v="939" actId="20577"/>
          <ac:spMkLst>
            <pc:docMk/>
            <pc:sldMk cId="3198009951" sldId="493"/>
            <ac:spMk id="14" creationId="{A33384C4-2658-4867-9748-8E3E227C174C}"/>
          </ac:spMkLst>
        </pc:spChg>
        <pc:picChg chg="add mod">
          <ac:chgData name="PRAVESH PANWAR" userId="S::pravesh.panwar@lntinfotech.com::e315cf82-6b9c-46db-937a-5099670077ce" providerId="AD" clId="Web-{5C8294AE-2E9E-85C7-8DAA-4590AA52C752}" dt="2020-09-06T17:08:38.277" v="932"/>
          <ac:picMkLst>
            <pc:docMk/>
            <pc:sldMk cId="3198009951" sldId="493"/>
            <ac:picMk id="2" creationId="{EF75829B-338F-4C02-A720-C62E3A9F5679}"/>
          </ac:picMkLst>
        </pc:picChg>
      </pc:sldChg>
      <pc:sldChg chg="addSp delSp modSp add replId">
        <pc:chgData name="PRAVESH PANWAR" userId="S::pravesh.panwar@lntinfotech.com::e315cf82-6b9c-46db-937a-5099670077ce" providerId="AD" clId="Web-{5C8294AE-2E9E-85C7-8DAA-4590AA52C752}" dt="2020-09-06T17:47:14.854" v="985" actId="20577"/>
        <pc:sldMkLst>
          <pc:docMk/>
          <pc:sldMk cId="712521611" sldId="494"/>
        </pc:sldMkLst>
        <pc:spChg chg="mod">
          <ac:chgData name="PRAVESH PANWAR" userId="S::pravesh.panwar@lntinfotech.com::e315cf82-6b9c-46db-937a-5099670077ce" providerId="AD" clId="Web-{5C8294AE-2E9E-85C7-8DAA-4590AA52C752}" dt="2020-09-06T17:47:14.854" v="985" actId="20577"/>
          <ac:spMkLst>
            <pc:docMk/>
            <pc:sldMk cId="712521611" sldId="494"/>
            <ac:spMk id="14" creationId="{A33384C4-2658-4867-9748-8E3E227C174C}"/>
          </ac:spMkLst>
        </pc:spChg>
        <pc:picChg chg="del">
          <ac:chgData name="PRAVESH PANWAR" userId="S::pravesh.panwar@lntinfotech.com::e315cf82-6b9c-46db-937a-5099670077ce" providerId="AD" clId="Web-{5C8294AE-2E9E-85C7-8DAA-4590AA52C752}" dt="2020-09-06T17:09:02.043" v="941"/>
          <ac:picMkLst>
            <pc:docMk/>
            <pc:sldMk cId="712521611" sldId="494"/>
            <ac:picMk id="2" creationId="{EF75829B-338F-4C02-A720-C62E3A9F5679}"/>
          </ac:picMkLst>
        </pc:picChg>
        <pc:picChg chg="add mod">
          <ac:chgData name="PRAVESH PANWAR" userId="S::pravesh.panwar@lntinfotech.com::e315cf82-6b9c-46db-937a-5099670077ce" providerId="AD" clId="Web-{5C8294AE-2E9E-85C7-8DAA-4590AA52C752}" dt="2020-09-06T17:46:10.196" v="960" actId="1076"/>
          <ac:picMkLst>
            <pc:docMk/>
            <pc:sldMk cId="712521611" sldId="494"/>
            <ac:picMk id="3" creationId="{1B9935BF-F515-4D4B-B50D-42A6AFD08BDC}"/>
          </ac:picMkLst>
        </pc:picChg>
      </pc:sldChg>
      <pc:sldChg chg="add del replId">
        <pc:chgData name="PRAVESH PANWAR" userId="S::pravesh.panwar@lntinfotech.com::e315cf82-6b9c-46db-937a-5099670077ce" providerId="AD" clId="Web-{5C8294AE-2E9E-85C7-8DAA-4590AA52C752}" dt="2020-09-06T17:07:55.135" v="925"/>
        <pc:sldMkLst>
          <pc:docMk/>
          <pc:sldMk cId="1674219221" sldId="494"/>
        </pc:sldMkLst>
      </pc:sldChg>
      <pc:sldChg chg="addSp modSp add replId">
        <pc:chgData name="PRAVESH PANWAR" userId="S::pravesh.panwar@lntinfotech.com::e315cf82-6b9c-46db-937a-5099670077ce" providerId="AD" clId="Web-{5C8294AE-2E9E-85C7-8DAA-4590AA52C752}" dt="2020-09-06T17:46:58.088" v="978" actId="20577"/>
        <pc:sldMkLst>
          <pc:docMk/>
          <pc:sldMk cId="3186588404" sldId="495"/>
        </pc:sldMkLst>
        <pc:spChg chg="mod">
          <ac:chgData name="PRAVESH PANWAR" userId="S::pravesh.panwar@lntinfotech.com::e315cf82-6b9c-46db-937a-5099670077ce" providerId="AD" clId="Web-{5C8294AE-2E9E-85C7-8DAA-4590AA52C752}" dt="2020-09-06T17:46:58.088" v="978" actId="20577"/>
          <ac:spMkLst>
            <pc:docMk/>
            <pc:sldMk cId="3186588404" sldId="495"/>
            <ac:spMk id="14" creationId="{A33384C4-2658-4867-9748-8E3E227C174C}"/>
          </ac:spMkLst>
        </pc:spChg>
        <pc:picChg chg="add mod">
          <ac:chgData name="PRAVESH PANWAR" userId="S::pravesh.panwar@lntinfotech.com::e315cf82-6b9c-46db-937a-5099670077ce" providerId="AD" clId="Web-{5C8294AE-2E9E-85C7-8DAA-4590AA52C752}" dt="2020-09-06T17:46:35.775" v="971" actId="1076"/>
          <ac:picMkLst>
            <pc:docMk/>
            <pc:sldMk cId="3186588404" sldId="495"/>
            <ac:picMk id="2" creationId="{C8E83CF1-D02B-4FEF-8BAB-CCC6DB62255D}"/>
          </ac:picMkLst>
        </pc:picChg>
      </pc:sldChg>
      <pc:sldChg chg="add del replId">
        <pc:chgData name="PRAVESH PANWAR" userId="S::pravesh.panwar@lntinfotech.com::e315cf82-6b9c-46db-937a-5099670077ce" providerId="AD" clId="Web-{5C8294AE-2E9E-85C7-8DAA-4590AA52C752}" dt="2020-09-06T17:50:36.218" v="987"/>
        <pc:sldMkLst>
          <pc:docMk/>
          <pc:sldMk cId="1629155156" sldId="496"/>
        </pc:sldMkLst>
      </pc:sldChg>
      <pc:sldChg chg="modSp add replId">
        <pc:chgData name="PRAVESH PANWAR" userId="S::pravesh.panwar@lntinfotech.com::e315cf82-6b9c-46db-937a-5099670077ce" providerId="AD" clId="Web-{5C8294AE-2E9E-85C7-8DAA-4590AA52C752}" dt="2020-09-06T17:57:52.025" v="1048" actId="20577"/>
        <pc:sldMkLst>
          <pc:docMk/>
          <pc:sldMk cId="4043162517" sldId="496"/>
        </pc:sldMkLst>
        <pc:spChg chg="mod">
          <ac:chgData name="PRAVESH PANWAR" userId="S::pravesh.panwar@lntinfotech.com::e315cf82-6b9c-46db-937a-5099670077ce" providerId="AD" clId="Web-{5C8294AE-2E9E-85C7-8DAA-4590AA52C752}" dt="2020-09-06T17:50:57.343" v="1009" actId="20577"/>
          <ac:spMkLst>
            <pc:docMk/>
            <pc:sldMk cId="4043162517" sldId="496"/>
            <ac:spMk id="4" creationId="{83CC51E3-E419-4AB1-8316-5C2835430B1C}"/>
          </ac:spMkLst>
        </pc:spChg>
        <pc:spChg chg="mod">
          <ac:chgData name="PRAVESH PANWAR" userId="S::pravesh.panwar@lntinfotech.com::e315cf82-6b9c-46db-937a-5099670077ce" providerId="AD" clId="Web-{5C8294AE-2E9E-85C7-8DAA-4590AA52C752}" dt="2020-09-06T17:57:52.025" v="1048" actId="20577"/>
          <ac:spMkLst>
            <pc:docMk/>
            <pc:sldMk cId="4043162517" sldId="496"/>
            <ac:spMk id="6" creationId="{CCB79F84-A71F-4C90-A599-76F7E8C3FDCA}"/>
          </ac:spMkLst>
        </pc:spChg>
      </pc:sldChg>
    </pc:docChg>
  </pc:docChgLst>
  <pc:docChgLst>
    <pc:chgData name="PRAVESH PANWAR" userId="S::pravesh.panwar@lntinfotech.com::e315cf82-6b9c-46db-937a-5099670077ce" providerId="AD" clId="Web-{2EBB2FB6-0368-445F-88FC-6674A2F7FD10}"/>
    <pc:docChg chg="modSld">
      <pc:chgData name="PRAVESH PANWAR" userId="S::pravesh.panwar@lntinfotech.com::e315cf82-6b9c-46db-937a-5099670077ce" providerId="AD" clId="Web-{2EBB2FB6-0368-445F-88FC-6674A2F7FD10}" dt="2020-09-06T11:02:35.218" v="196" actId="20577"/>
      <pc:docMkLst>
        <pc:docMk/>
      </pc:docMkLst>
      <pc:sldChg chg="modSp">
        <pc:chgData name="PRAVESH PANWAR" userId="S::pravesh.panwar@lntinfotech.com::e315cf82-6b9c-46db-937a-5099670077ce" providerId="AD" clId="Web-{2EBB2FB6-0368-445F-88FC-6674A2F7FD10}" dt="2020-09-06T11:02:35.218" v="196" actId="20577"/>
        <pc:sldMkLst>
          <pc:docMk/>
          <pc:sldMk cId="3645423041" sldId="489"/>
        </pc:sldMkLst>
        <pc:spChg chg="mod">
          <ac:chgData name="PRAVESH PANWAR" userId="S::pravesh.panwar@lntinfotech.com::e315cf82-6b9c-46db-937a-5099670077ce" providerId="AD" clId="Web-{2EBB2FB6-0368-445F-88FC-6674A2F7FD10}" dt="2020-09-06T11:02:35.218" v="196" actId="20577"/>
          <ac:spMkLst>
            <pc:docMk/>
            <pc:sldMk cId="3645423041" sldId="489"/>
            <ac:spMk id="14" creationId="{A33384C4-2658-4867-9748-8E3E227C17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algn="l"/>
            <a:r>
              <a:rPr lang="en-US" sz="2400">
                <a:latin typeface="Castellar"/>
              </a:rPr>
              <a:t>MERAKI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3777750"/>
            <a:ext cx="1228506" cy="1218678"/>
          </a:xfrm>
          <a:prstGeom prst="rect">
            <a:avLst/>
          </a:prstGeom>
        </p:spPr>
      </p:pic>
      <p:pic>
        <p:nvPicPr>
          <p:cNvPr id="3" name="Picture 5" descr="A picture containing outdoor, sunset, sun, orange&#10;&#10;Description automatically generated">
            <a:extLst>
              <a:ext uri="{FF2B5EF4-FFF2-40B4-BE49-F238E27FC236}">
                <a16:creationId xmlns:a16="http://schemas.microsoft.com/office/drawing/2014/main" id="{6A83D39B-0A1E-456F-A814-1109E5D99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17" y="3321803"/>
            <a:ext cx="2743200" cy="16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r>
              <a:rPr lang="en-US" sz="1800">
                <a:cs typeface="Calibri"/>
              </a:rPr>
              <a:t>Acknowledgment</a:t>
            </a:r>
            <a:endParaRPr lang="en-US" sz="1800">
              <a:latin typeface="+mn-lt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400">
                <a:cs typeface="Calibri" panose="020F0502020204030204"/>
              </a:rPr>
              <a:t>LTI CITI Hackhathon Team</a:t>
            </a:r>
          </a:p>
          <a:p>
            <a:pPr marL="171450" indent="-171450" algn="l">
              <a:buFont typeface="Arial"/>
              <a:buChar char="•"/>
            </a:pPr>
            <a:r>
              <a:rPr lang="en-US" sz="1400">
                <a:cs typeface="Calibri" panose="020F0502020204030204"/>
              </a:rPr>
              <a:t>IBM Mentor – Srikanth Manne</a:t>
            </a:r>
            <a:endParaRPr lang="en-US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316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r>
              <a:rPr lang="en-GB" sz="2000" b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FINANCE PRODUCT RECOMMENDATION BASED ON</a:t>
            </a:r>
            <a:endParaRPr lang="en-US" sz="20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2000" b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 CUSTOMER HISTORIC DATA</a:t>
            </a:r>
            <a:endParaRPr lang="en-US" sz="20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33398" y="247295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2983043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 sz="1400">
                <a:ea typeface="+mn-lt"/>
                <a:cs typeface="+mn-lt"/>
              </a:rPr>
              <a:t>Watson Machine Learning</a:t>
            </a:r>
            <a:endParaRPr lang="en-US" sz="140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 sz="1400">
                <a:ea typeface="+mn-lt"/>
                <a:cs typeface="+mn-lt"/>
              </a:rPr>
              <a:t>Watson Studio</a:t>
            </a:r>
            <a:endParaRPr lang="en-US" sz="140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 sz="1400">
                <a:ea typeface="+mn-lt"/>
                <a:cs typeface="+mn-lt"/>
              </a:rPr>
              <a:t>Watson SPSS Data Modeller</a:t>
            </a:r>
          </a:p>
          <a:p>
            <a:pPr marL="171450" indent="-171450" algn="l">
              <a:buFont typeface="Arial"/>
              <a:buChar char="•"/>
            </a:pPr>
            <a:r>
              <a:rPr lang="en-GB" sz="1400">
                <a:ea typeface="+mn-lt"/>
                <a:cs typeface="+mn-lt"/>
              </a:rPr>
              <a:t>Prediction/Forecasting Model (K-means Clusterning)</a:t>
            </a:r>
            <a:endParaRPr lang="en-US" sz="140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 sz="1400">
                <a:ea typeface="+mn-lt"/>
                <a:cs typeface="+mn-lt"/>
              </a:rPr>
              <a:t>Datasets (CSV)</a:t>
            </a:r>
            <a:endParaRPr lang="en-US" sz="1400">
              <a:cs typeface="Calibri"/>
            </a:endParaRPr>
          </a:p>
          <a:p>
            <a:pPr marL="171450" indent="-171450" algn="l">
              <a:buFont typeface="Arial"/>
              <a:buChar char="•"/>
            </a:pPr>
            <a:r>
              <a:rPr lang="en-GB" sz="1400">
                <a:ea typeface="+mn-lt"/>
                <a:cs typeface="+mn-lt"/>
              </a:rPr>
              <a:t>Python</a:t>
            </a:r>
            <a:endParaRPr lang="en-GB" sz="1400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Describe your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480481" y="785735"/>
            <a:ext cx="8067675" cy="15040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r>
              <a:rPr lang="en-GB" sz="180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Customer profile data would be fed to a prediction model, which will recommend a product, and the result will be displayed to </a:t>
            </a:r>
            <a:r>
              <a:rPr lang="en-GB" sz="18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the user.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/>
              <a:t>Use Cases &amp; Business Value of the solution</a:t>
            </a:r>
            <a:endParaRPr 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400">
                <a:cs typeface="Calibri" panose="020F0502020204030204"/>
              </a:rPr>
              <a:t>With this system the users can get much relevant recommendation based on their requirement and other historical data.</a:t>
            </a: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400">
                <a:cs typeface="Calibri" panose="020F0502020204030204"/>
              </a:rPr>
              <a:t>The vendors can approach the right audience for their respective product.</a:t>
            </a: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400">
                <a:cs typeface="Calibri" panose="020F0502020204030204"/>
              </a:rPr>
              <a:t>The advertising companies can advertise the relevant people.</a:t>
            </a: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/>
              <a:buChar char="•"/>
            </a:pP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Datasets has been identified according to problem statement.</a:t>
            </a: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Data analysis, cleaning and pre-processing was performed.</a:t>
            </a: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String data was converted into numeric values.</a:t>
            </a: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Watson Jupyter notebook was explored and used to develop model.</a:t>
            </a: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Watson SPSS Data Modeller was used to build and export model.</a:t>
            </a: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Model was deployed using Watson ML.</a:t>
            </a: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Model was exposed as a service (REST-API).</a:t>
            </a:r>
            <a:endParaRPr lang="en-US" sz="16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Challenges:</a:t>
            </a:r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Selecting the appropriate Data Sets</a:t>
            </a:r>
            <a:endParaRPr lang="en-US" sz="1400" dirty="0">
              <a:ea typeface="+mn-lt"/>
              <a:cs typeface="+mn-lt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Data pre-processing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Building the model using SPSS modeller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/>
              </a:rPr>
              <a:t>Integrating the components</a:t>
            </a: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Connecting with Watson ML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Communication 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,Sans-Serif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Learnings: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Various data pre-processing cleaning approaches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Got exposure on prediction models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400" dirty="0">
                <a:cs typeface="Calibri" panose="020F0502020204030204"/>
              </a:rPr>
              <a:t>Experience of handling data sets in huge volumes</a:t>
            </a: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Hands-on usage of various IBM Watson offerings 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Overview of  IBM Cloud Services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389255" lvl="1" algn="l"/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r>
              <a:rPr lang="en-US" sz="1800"/>
              <a:t>Screen Shots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SPSS Model</a:t>
            </a:r>
            <a:endParaRPr lang="en-US" sz="1400" dirty="0">
              <a:cs typeface="Calibri" panose="020F0502020204030204"/>
            </a:endParaRPr>
          </a:p>
        </p:txBody>
      </p:sp>
      <p:pic>
        <p:nvPicPr>
          <p:cNvPr id="2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F75829B-338F-4C02-A720-C62E3A9F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13" y="1346639"/>
            <a:ext cx="7121105" cy="2892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800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r>
              <a:rPr lang="en-US" sz="1800"/>
              <a:t>Screen Shots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662794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endParaRPr lang="en-US" sz="1400" dirty="0">
              <a:cs typeface="Calibri" panose="020F0502020204030204"/>
            </a:endParaRPr>
          </a:p>
          <a:p>
            <a:pPr algn="l"/>
            <a:r>
              <a:rPr lang="en-US" sz="1400" dirty="0">
                <a:cs typeface="Calibri" panose="020F0502020204030204"/>
              </a:rPr>
              <a:t> </a:t>
            </a:r>
            <a:r>
              <a:rPr lang="en-US" sz="1400">
                <a:ea typeface="+mn-lt"/>
                <a:cs typeface="+mn-lt"/>
              </a:rPr>
              <a:t>Sample Predictions</a:t>
            </a:r>
            <a:endParaRPr lang="en-US" sz="1400" dirty="0">
              <a:ea typeface="+mn-lt"/>
              <a:cs typeface="+mn-lt"/>
            </a:endParaRPr>
          </a:p>
          <a:p>
            <a:pPr algn="l"/>
            <a:endParaRPr lang="en-US" sz="1400" dirty="0">
              <a:cs typeface="Calibri" panose="020F0502020204030204"/>
            </a:endParaRPr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9935BF-F515-4D4B-B50D-42A6AFD0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18" y="1490459"/>
            <a:ext cx="5859491" cy="29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r>
              <a:rPr lang="en-US" sz="1800"/>
              <a:t>Screen Shots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endParaRPr lang="en-US" sz="1400" dirty="0">
              <a:ea typeface="+mn-lt"/>
              <a:cs typeface="+mn-lt"/>
            </a:endParaRPr>
          </a:p>
          <a:p>
            <a:pPr algn="l"/>
            <a:r>
              <a:rPr lang="en-US" sz="1400">
                <a:ea typeface="+mn-lt"/>
                <a:cs typeface="+mn-lt"/>
              </a:rPr>
              <a:t>  Sample Predictions</a:t>
            </a:r>
            <a:endParaRPr lang="en-US">
              <a:ea typeface="+mn-lt"/>
              <a:cs typeface="+mn-lt"/>
            </a:endParaRPr>
          </a:p>
          <a:p>
            <a:pPr algn="l"/>
            <a:endParaRPr lang="en-US" sz="1400" dirty="0">
              <a:cs typeface="Calibri" panose="020F0502020204030204"/>
            </a:endParaRPr>
          </a:p>
          <a:p>
            <a:pPr marL="342900" indent="-342900" algn="l">
              <a:buAutoNum type="arabicPeriod"/>
            </a:pPr>
            <a:endParaRPr lang="en-US" sz="1400" dirty="0">
              <a:ea typeface="+mn-lt"/>
              <a:cs typeface="+mn-lt"/>
            </a:endParaRPr>
          </a:p>
        </p:txBody>
      </p:sp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E83CF1-D02B-4FEF-8BAB-CCC6DB62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30" y="1431409"/>
            <a:ext cx="5719312" cy="31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8404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C53222-73F9-443A-86D8-293AD41C2606}">
  <ds:schemaRefs>
    <ds:schemaRef ds:uri="59adf32a-ef96-4ec2-94c8-876cf435d4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59adf32a-ef96-4ec2-94c8-876cf435d4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revision>328</cp:revision>
  <cp:lastPrinted>2015-11-28T12:28:20Z</cp:lastPrinted>
  <dcterms:created xsi:type="dcterms:W3CDTF">2018-05-11T06:04:00Z</dcterms:created>
  <dcterms:modified xsi:type="dcterms:W3CDTF">2020-09-06T17:57:54Z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