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3"/>
  </p:notesMasterIdLst>
  <p:handoutMasterIdLst>
    <p:handoutMasterId r:id="rId14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81" r:id="rId1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B2FB6-0368-445F-88FC-6674A2F7FD10}" v="198" dt="2020-09-06T11:02:35.218"/>
    <p1510:client id="{5C8294AE-2E9E-85C7-8DAA-4590AA52C752}" v="326" dt="2020-09-06T12:16:50.789"/>
    <p1510:client id="{FC3FB788-5B74-1B21-3DA8-1B9314EBDF0D}" v="16" dt="2020-09-06T10:51:34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SH PANWAR" userId="S::pravesh.panwar@lntinfotech.com::e315cf82-6b9c-46db-937a-5099670077ce" providerId="AD" clId="Web-{FC3FB788-5B74-1B21-3DA8-1B9314EBDF0D}"/>
    <pc:docChg chg="modSld">
      <pc:chgData name="PRAVESH PANWAR" userId="S::pravesh.panwar@lntinfotech.com::e315cf82-6b9c-46db-937a-5099670077ce" providerId="AD" clId="Web-{FC3FB788-5B74-1B21-3DA8-1B9314EBDF0D}" dt="2020-09-06T10:51:34.060" v="15" actId="20577"/>
      <pc:docMkLst>
        <pc:docMk/>
      </pc:docMkLst>
      <pc:sldChg chg="modSp">
        <pc:chgData name="PRAVESH PANWAR" userId="S::pravesh.panwar@lntinfotech.com::e315cf82-6b9c-46db-937a-5099670077ce" providerId="AD" clId="Web-{FC3FB788-5B74-1B21-3DA8-1B9314EBDF0D}" dt="2020-09-06T10:51:34.060" v="15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FC3FB788-5B74-1B21-3DA8-1B9314EBDF0D}" dt="2020-09-06T10:51:34.060" v="15" actId="20577"/>
          <ac:spMkLst>
            <pc:docMk/>
            <pc:sldMk cId="3645423041" sldId="489"/>
            <ac:spMk id="14" creationId="{A33384C4-2658-4867-9748-8E3E227C174C}"/>
          </ac:spMkLst>
        </pc:spChg>
      </pc:sldChg>
      <pc:sldChg chg="modSp">
        <pc:chgData name="PRAVESH PANWAR" userId="S::pravesh.panwar@lntinfotech.com::e315cf82-6b9c-46db-937a-5099670077ce" providerId="AD" clId="Web-{FC3FB788-5B74-1B21-3DA8-1B9314EBDF0D}" dt="2020-09-06T10:35:19.024" v="4" actId="20577"/>
        <pc:sldMkLst>
          <pc:docMk/>
          <pc:sldMk cId="2835272453" sldId="491"/>
        </pc:sldMkLst>
        <pc:spChg chg="mod">
          <ac:chgData name="PRAVESH PANWAR" userId="S::pravesh.panwar@lntinfotech.com::e315cf82-6b9c-46db-937a-5099670077ce" providerId="AD" clId="Web-{FC3FB788-5B74-1B21-3DA8-1B9314EBDF0D}" dt="2020-09-06T10:35:19.024" v="4" actId="20577"/>
          <ac:spMkLst>
            <pc:docMk/>
            <pc:sldMk cId="2835272453" sldId="491"/>
            <ac:spMk id="5" creationId="{00000000-0000-0000-0000-000000000000}"/>
          </ac:spMkLst>
        </pc:spChg>
      </pc:sldChg>
    </pc:docChg>
  </pc:docChgLst>
  <pc:docChgLst>
    <pc:chgData name="PRAVESH PANWAR" userId="S::pravesh.panwar@lntinfotech.com::e315cf82-6b9c-46db-937a-5099670077ce" providerId="AD" clId="Web-{5C8294AE-2E9E-85C7-8DAA-4590AA52C752}"/>
    <pc:docChg chg="delSld modSld">
      <pc:chgData name="PRAVESH PANWAR" userId="S::pravesh.panwar@lntinfotech.com::e315cf82-6b9c-46db-937a-5099670077ce" providerId="AD" clId="Web-{5C8294AE-2E9E-85C7-8DAA-4590AA52C752}" dt="2020-09-06T12:16:50.789" v="324" actId="20577"/>
      <pc:docMkLst>
        <pc:docMk/>
      </pc:docMkLst>
      <pc:sldChg chg="modSp">
        <pc:chgData name="PRAVESH PANWAR" userId="S::pravesh.panwar@lntinfotech.com::e315cf82-6b9c-46db-937a-5099670077ce" providerId="AD" clId="Web-{5C8294AE-2E9E-85C7-8DAA-4590AA52C752}" dt="2020-09-06T12:04:23.600" v="63" actId="20577"/>
        <pc:sldMkLst>
          <pc:docMk/>
          <pc:sldMk cId="2725289697" sldId="469"/>
        </pc:sldMkLst>
        <pc:spChg chg="mod">
          <ac:chgData name="PRAVESH PANWAR" userId="S::pravesh.panwar@lntinfotech.com::e315cf82-6b9c-46db-937a-5099670077ce" providerId="AD" clId="Web-{5C8294AE-2E9E-85C7-8DAA-4590AA52C752}" dt="2020-09-06T12:04:23.600" v="63" actId="20577"/>
          <ac:spMkLst>
            <pc:docMk/>
            <pc:sldMk cId="2725289697" sldId="469"/>
            <ac:spMk id="14" creationId="{A33384C4-2658-4867-9748-8E3E227C174C}"/>
          </ac:spMkLst>
        </pc:spChg>
      </pc:sldChg>
      <pc:sldChg chg="addSp delSp modSp">
        <pc:chgData name="PRAVESH PANWAR" userId="S::pravesh.panwar@lntinfotech.com::e315cf82-6b9c-46db-937a-5099670077ce" providerId="AD" clId="Web-{5C8294AE-2E9E-85C7-8DAA-4590AA52C752}" dt="2020-09-06T12:16:50.789" v="324" actId="20577"/>
        <pc:sldMkLst>
          <pc:docMk/>
          <pc:sldMk cId="2675218721" sldId="472"/>
        </pc:sldMkLst>
        <pc:spChg chg="mod">
          <ac:chgData name="PRAVESH PANWAR" userId="S::pravesh.panwar@lntinfotech.com::e315cf82-6b9c-46db-937a-5099670077ce" providerId="AD" clId="Web-{5C8294AE-2E9E-85C7-8DAA-4590AA52C752}" dt="2020-09-06T12:05:33.117" v="86" actId="20577"/>
          <ac:spMkLst>
            <pc:docMk/>
            <pc:sldMk cId="2675218721" sldId="472"/>
            <ac:spMk id="6" creationId="{CCB79F84-A71F-4C90-A599-76F7E8C3FDCA}"/>
          </ac:spMkLst>
        </pc:spChg>
        <pc:spChg chg="mod">
          <ac:chgData name="PRAVESH PANWAR" userId="S::pravesh.panwar@lntinfotech.com::e315cf82-6b9c-46db-937a-5099670077ce" providerId="AD" clId="Web-{5C8294AE-2E9E-85C7-8DAA-4590AA52C752}" dt="2020-09-06T12:16:50.789" v="324" actId="20577"/>
          <ac:spMkLst>
            <pc:docMk/>
            <pc:sldMk cId="2675218721" sldId="472"/>
            <ac:spMk id="9" creationId="{CCB79F84-A71F-4C90-A599-76F7E8C3FDCA}"/>
          </ac:spMkLst>
        </pc:spChg>
        <pc:graphicFrameChg chg="add del mod modGraphic">
          <ac:chgData name="PRAVESH PANWAR" userId="S::pravesh.panwar@lntinfotech.com::e315cf82-6b9c-46db-937a-5099670077ce" providerId="AD" clId="Web-{5C8294AE-2E9E-85C7-8DAA-4590AA52C752}" dt="2020-09-06T12:03:07.129" v="46"/>
          <ac:graphicFrameMkLst>
            <pc:docMk/>
            <pc:sldMk cId="2675218721" sldId="472"/>
            <ac:graphicFrameMk id="3" creationId="{81E7012E-885E-4C52-B087-8AF33DFDAC7D}"/>
          </ac:graphicFrameMkLst>
        </pc:graphicFrameChg>
        <pc:graphicFrameChg chg="add del mod">
          <ac:chgData name="PRAVESH PANWAR" userId="S::pravesh.panwar@lntinfotech.com::e315cf82-6b9c-46db-937a-5099670077ce" providerId="AD" clId="Web-{5C8294AE-2E9E-85C7-8DAA-4590AA52C752}" dt="2020-09-06T12:03:01.442" v="45"/>
          <ac:graphicFrameMkLst>
            <pc:docMk/>
            <pc:sldMk cId="2675218721" sldId="472"/>
            <ac:graphicFrameMk id="8" creationId="{3EF5138A-6777-43BB-8294-755774579D3A}"/>
          </ac:graphicFrameMkLst>
        </pc:graphicFrameChg>
      </pc:sldChg>
      <pc:sldChg chg="modSp">
        <pc:chgData name="PRAVESH PANWAR" userId="S::pravesh.panwar@lntinfotech.com::e315cf82-6b9c-46db-937a-5099670077ce" providerId="AD" clId="Web-{5C8294AE-2E9E-85C7-8DAA-4590AA52C752}" dt="2020-09-06T12:12:32.940" v="317" actId="20577"/>
        <pc:sldMkLst>
          <pc:docMk/>
          <pc:sldMk cId="392771585" sldId="488"/>
        </pc:sldMkLst>
        <pc:spChg chg="mod">
          <ac:chgData name="PRAVESH PANWAR" userId="S::pravesh.panwar@lntinfotech.com::e315cf82-6b9c-46db-937a-5099670077ce" providerId="AD" clId="Web-{5C8294AE-2E9E-85C7-8DAA-4590AA52C752}" dt="2020-09-06T12:12:32.940" v="317" actId="20577"/>
          <ac:spMkLst>
            <pc:docMk/>
            <pc:sldMk cId="392771585" sldId="488"/>
            <ac:spMk id="14" creationId="{A33384C4-2658-4867-9748-8E3E227C174C}"/>
          </ac:spMkLst>
        </pc:spChg>
      </pc:sldChg>
      <pc:sldChg chg="modSp">
        <pc:chgData name="PRAVESH PANWAR" userId="S::pravesh.panwar@lntinfotech.com::e315cf82-6b9c-46db-937a-5099670077ce" providerId="AD" clId="Web-{5C8294AE-2E9E-85C7-8DAA-4590AA52C752}" dt="2020-09-06T12:06:14.290" v="94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5C8294AE-2E9E-85C7-8DAA-4590AA52C752}" dt="2020-09-06T12:06:14.290" v="94" actId="20577"/>
          <ac:spMkLst>
            <pc:docMk/>
            <pc:sldMk cId="3645423041" sldId="489"/>
            <ac:spMk id="14" creationId="{A33384C4-2658-4867-9748-8E3E227C174C}"/>
          </ac:spMkLst>
        </pc:spChg>
      </pc:sldChg>
      <pc:sldChg chg="del">
        <pc:chgData name="PRAVESH PANWAR" userId="S::pravesh.panwar@lntinfotech.com::e315cf82-6b9c-46db-937a-5099670077ce" providerId="AD" clId="Web-{5C8294AE-2E9E-85C7-8DAA-4590AA52C752}" dt="2020-09-06T12:01:49.737" v="37"/>
        <pc:sldMkLst>
          <pc:docMk/>
          <pc:sldMk cId="2442003819" sldId="490"/>
        </pc:sldMkLst>
      </pc:sldChg>
      <pc:sldChg chg="addSp modSp">
        <pc:chgData name="PRAVESH PANWAR" userId="S::pravesh.panwar@lntinfotech.com::e315cf82-6b9c-46db-937a-5099670077ce" providerId="AD" clId="Web-{5C8294AE-2E9E-85C7-8DAA-4590AA52C752}" dt="2020-09-06T11:58:26.139" v="34" actId="1076"/>
        <pc:sldMkLst>
          <pc:docMk/>
          <pc:sldMk cId="2835272453" sldId="491"/>
        </pc:sldMkLst>
        <pc:picChg chg="add mod">
          <ac:chgData name="PRAVESH PANWAR" userId="S::pravesh.panwar@lntinfotech.com::e315cf82-6b9c-46db-937a-5099670077ce" providerId="AD" clId="Web-{5C8294AE-2E9E-85C7-8DAA-4590AA52C752}" dt="2020-09-06T11:58:26.139" v="34" actId="1076"/>
          <ac:picMkLst>
            <pc:docMk/>
            <pc:sldMk cId="2835272453" sldId="491"/>
            <ac:picMk id="3" creationId="{6A83D39B-0A1E-456F-A814-1109E5D99913}"/>
          </ac:picMkLst>
        </pc:picChg>
      </pc:sldChg>
      <pc:sldChg chg="modSp">
        <pc:chgData name="PRAVESH PANWAR" userId="S::pravesh.panwar@lntinfotech.com::e315cf82-6b9c-46db-937a-5099670077ce" providerId="AD" clId="Web-{5C8294AE-2E9E-85C7-8DAA-4590AA52C752}" dt="2020-09-06T12:10:24.639" v="241" actId="20577"/>
        <pc:sldMkLst>
          <pc:docMk/>
          <pc:sldMk cId="245440417" sldId="492"/>
        </pc:sldMkLst>
        <pc:spChg chg="mod">
          <ac:chgData name="PRAVESH PANWAR" userId="S::pravesh.panwar@lntinfotech.com::e315cf82-6b9c-46db-937a-5099670077ce" providerId="AD" clId="Web-{5C8294AE-2E9E-85C7-8DAA-4590AA52C752}" dt="2020-09-06T12:10:24.639" v="241" actId="20577"/>
          <ac:spMkLst>
            <pc:docMk/>
            <pc:sldMk cId="245440417" sldId="492"/>
            <ac:spMk id="6" creationId="{CCB79F84-A71F-4C90-A599-76F7E8C3FDCA}"/>
          </ac:spMkLst>
        </pc:spChg>
      </pc:sldChg>
    </pc:docChg>
  </pc:docChgLst>
  <pc:docChgLst>
    <pc:chgData name="PRAVESH PANWAR" userId="S::pravesh.panwar@lntinfotech.com::e315cf82-6b9c-46db-937a-5099670077ce" providerId="AD" clId="Web-{2EBB2FB6-0368-445F-88FC-6674A2F7FD10}"/>
    <pc:docChg chg="modSld">
      <pc:chgData name="PRAVESH PANWAR" userId="S::pravesh.panwar@lntinfotech.com::e315cf82-6b9c-46db-937a-5099670077ce" providerId="AD" clId="Web-{2EBB2FB6-0368-445F-88FC-6674A2F7FD10}" dt="2020-09-06T11:02:35.218" v="196" actId="20577"/>
      <pc:docMkLst>
        <pc:docMk/>
      </pc:docMkLst>
      <pc:sldChg chg="modSp">
        <pc:chgData name="PRAVESH PANWAR" userId="S::pravesh.panwar@lntinfotech.com::e315cf82-6b9c-46db-937a-5099670077ce" providerId="AD" clId="Web-{2EBB2FB6-0368-445F-88FC-6674A2F7FD10}" dt="2020-09-06T11:02:35.218" v="196" actId="20577"/>
        <pc:sldMkLst>
          <pc:docMk/>
          <pc:sldMk cId="3645423041" sldId="489"/>
        </pc:sldMkLst>
        <pc:spChg chg="mod">
          <ac:chgData name="PRAVESH PANWAR" userId="S::pravesh.panwar@lntinfotech.com::e315cf82-6b9c-46db-937a-5099670077ce" providerId="AD" clId="Web-{2EBB2FB6-0368-445F-88FC-6674A2F7FD10}" dt="2020-09-06T11:02:35.218" v="196" actId="20577"/>
          <ac:spMkLst>
            <pc:docMk/>
            <pc:sldMk cId="3645423041" sldId="489"/>
            <ac:spMk id="14" creationId="{A33384C4-2658-4867-9748-8E3E227C17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algn="l"/>
            <a:r>
              <a:rPr lang="en-US" sz="2400">
                <a:latin typeface="Castellar"/>
              </a:rPr>
              <a:t>MERAKI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  <p:pic>
        <p:nvPicPr>
          <p:cNvPr id="3" name="Picture 5" descr="A picture containing outdoor, sunset, sun, orange&#10;&#10;Description automatically generated">
            <a:extLst>
              <a:ext uri="{FF2B5EF4-FFF2-40B4-BE49-F238E27FC236}">
                <a16:creationId xmlns:a16="http://schemas.microsoft.com/office/drawing/2014/main" id="{6A83D39B-0A1E-456F-A814-1109E5D99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17" y="3321803"/>
            <a:ext cx="2743200" cy="16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GB" sz="1600" b="1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FINANCE PRODUCT RECOMMENDATION BASED ON</a:t>
            </a:r>
            <a:endParaRPr lang="en-US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16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CUSTOMER PURCHASING POWER</a:t>
            </a:r>
            <a:endParaRPr lang="en-US" sz="16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Prediction/Forecasting Model </a:t>
            </a:r>
            <a:endParaRPr lang="en-US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Dataset/Database</a:t>
            </a:r>
            <a:endParaRPr lang="en-US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171450" indent="-171450" algn="l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r>
              <a:rPr lang="en-GB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Customer profile data would be fed to a forecasting model, which will recommend a product, and the result will be displayed to the user.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/>
              <a:t>Use Cases &amp; Business Value of the solution</a:t>
            </a:r>
            <a:endParaRPr 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l"/>
            <a:endParaRPr lang="en-US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>
                <a:cs typeface="Calibri" panose="020F0502020204030204"/>
              </a:rPr>
              <a:t>With this system the users can get much relevant recommendation based on their requirement and other historical data.</a:t>
            </a: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>
                <a:cs typeface="Calibri" panose="020F0502020204030204"/>
              </a:rPr>
              <a:t>The vendors can approach the right audience for their respective product.</a:t>
            </a: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>
                <a:cs typeface="Calibri" panose="020F0502020204030204"/>
              </a:rPr>
              <a:t>The advertising companies can advertise the relevant people.</a:t>
            </a: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/>
              <a:buChar char="•"/>
            </a:pPr>
            <a:endParaRPr lang="en-US" sz="110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r>
              <a:rPr lang="en-US">
                <a:cs typeface="Calibri" panose="020F0502020204030204"/>
              </a:rPr>
              <a:t>We tried to give the best/relevant product out of the many product to the user based on their historical data.</a:t>
            </a: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Challenges:</a:t>
            </a:r>
            <a:endParaRPr lang="en-US"/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Selecting the appropriate Data Sets</a:t>
            </a:r>
            <a:endParaRPr lang="en-US" dirty="0">
              <a:ea typeface="+mn-lt"/>
              <a:cs typeface="+mn-lt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While Predicting the model</a:t>
            </a:r>
            <a:endParaRPr lang="en-US"/>
          </a:p>
          <a:p>
            <a:pPr marL="560705" lvl="1" indent="-171450" algn="l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Integrating the components</a:t>
            </a: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marL="171450" indent="-1714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 panose="020F0502020204030204"/>
              </a:rPr>
              <a:t>Learnings:</a:t>
            </a:r>
            <a:endParaRPr lang="en-US" sz="1400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Various data pre-processing cleaning approaches</a:t>
            </a:r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Got a depth about the prediction models</a:t>
            </a:r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Experience of handling data sets in huge volumes</a:t>
            </a: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89255" lvl="1" algn="l"/>
            <a:endParaRPr lang="en-US" dirty="0">
              <a:cs typeface="Calibri" panose="020F0502020204030204"/>
            </a:endParaRPr>
          </a:p>
          <a:p>
            <a:pPr marL="560705" lvl="1" indent="-171450" algn="l">
              <a:buFont typeface="Arial,Sans-Serif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171450" indent="-171450" algn="l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53222-73F9-443A-86D8-293AD41C2606}">
  <ds:schemaRefs>
    <ds:schemaRef ds:uri="59adf32a-ef96-4ec2-94c8-876cf435d4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59adf32a-ef96-4ec2-94c8-876cf435d4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revision>107</cp:revision>
  <cp:lastPrinted>2015-11-28T12:28:20Z</cp:lastPrinted>
  <dcterms:created xsi:type="dcterms:W3CDTF">2018-05-11T06:04:00Z</dcterms:created>
  <dcterms:modified xsi:type="dcterms:W3CDTF">2020-09-06T12:16:54Z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