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7"/>
    <p:restoredTop sz="95673"/>
  </p:normalViewPr>
  <p:slideViewPr>
    <p:cSldViewPr snapToGrid="0">
      <p:cViewPr varScale="1">
        <p:scale>
          <a:sx n="108" d="100"/>
          <a:sy n="108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CF71-2A20-7345-BD99-DC2CDB2D5C4E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A442-642E-EB4E-A06B-D2D7DA5E25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1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B5D3-E062-0D14-93F3-336CB7B7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ECB14-1793-609C-3CED-7AD8377DB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5F3D1-498D-4099-5CF5-6F6C9C15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054D-05A8-B657-D148-89F929B8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40BC-5FD4-9241-889E-321070F9765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43D-9034-D9EE-D7C4-9BEE285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82F4-46D5-D7A7-7B17-6D763F7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663-41ED-F100-DC7D-BFF7A24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BAA9-9294-4E25-A772-E2D2B2A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853-5637-42E0-F393-477C070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76A6-A1FD-145C-EEF9-D83640C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214D-2CD1-4D34-0FA9-1BF07EE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E2E-368B-AEC8-B1C8-A8304B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7AD-8956-4D27-320E-6C07CE96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D8C8-4F47-4DC9-1D47-53D1F36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C18CC-3103-0777-B0B0-B691B689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1823-F11D-D788-4057-E0C9AE1D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824-3C6F-CB68-812A-7B2E889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B03-9748-CF06-D6B8-5A4BA62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88AF-E392-42C6-14A7-1F9F1C3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C74-1438-1FAF-A674-6AF9D8D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617B-8FF3-9691-3421-D82C0AA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4B7-0118-B03B-C4F3-AE74A5C4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51AA-8934-AE28-E8F1-9A7D90A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D174-9D33-88ED-6DDC-78453540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01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220-EF52-2A44-476C-4584F1B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3E16-5B09-03BE-BFFF-EF789CC0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4D82-F224-5D7B-0526-910EDA3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A6E-2FC6-84B7-9CCF-58AD0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D4E-21EB-63C1-8D64-550DFAA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0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D6D-810F-9508-2B5D-8EF0FA65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A7-D30F-5F38-18EC-8298F50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FA1F-6232-709B-6984-EC223E16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6FF9-7608-DD04-5904-17CFF6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20CF-E4EC-6E94-1F79-BFA326A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B3C9-7D5D-56C7-16F0-03E4CAA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E5A-DF6F-89F3-41DF-19CEDCA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ABA-5891-AAE4-9B40-AEA676D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09D9-E75C-0C5B-BB9F-F73C96AA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9190C-B782-526E-7154-5A02189C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483F-818A-523C-9AB7-62542C1F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69B-2C3D-0546-9388-24D8001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2B8-0147-3B25-D809-364E3E1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B2F5-9D50-A8B7-0BE3-C6F3438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8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FDD-F1FA-E08C-7233-CF04FBA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CACD-2B12-63AD-C468-2F98BC5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B081-4CE6-229E-FDD2-CEBB00F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753-DFE7-BD01-ED0C-3198B19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70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546-3CB2-CAD3-CD77-EE01A647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DC3-9783-0F94-F784-7EE952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8C13-95C6-B99C-DCCC-B200D23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3705-ECCB-1A18-8F66-D8BF893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E6E-BDEC-E06A-4EC2-58C0857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7F38-C086-B71D-76CC-A7E3B629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DDB3-2DEB-2463-1D2A-6EF1BCA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9A36-49F7-0223-DBAF-C177DC59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6B6A-D4C2-C02C-8FEA-FEDB911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BD5-32B3-E1D9-3BFF-2B1C608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166B-4194-7C9F-8185-3388C871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361F-A59B-AA21-18D9-2DA42CDD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F0D9-0E2E-AC34-66CD-EA5E677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5E62-6F86-CCCC-76BD-E612D9A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32B-A564-FC60-F32D-2EF15E8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1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5D03-278C-F7AE-C72E-90B929C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FC6-F09A-8F81-C61C-F369D9C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4E6-3442-6C54-8AE5-686A35A8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4BE-C4C4-A687-7833-B6578EEA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0E47-3F37-A112-A0B0-764472FC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30BAB-086B-A515-4B98-0CE0EB6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DFE7-7640-41F2-7E96-A71BF07F8766}"/>
              </a:ext>
            </a:extLst>
          </p:cNvPr>
          <p:cNvSpPr txBox="1"/>
          <p:nvPr/>
        </p:nvSpPr>
        <p:spPr>
          <a:xfrm>
            <a:off x="1" y="90"/>
            <a:ext cx="12191999" cy="1015663"/>
          </a:xfrm>
          <a:prstGeom prst="rect">
            <a:avLst/>
          </a:prstGeom>
          <a:solidFill>
            <a:srgbClr val="00FF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Dust Attenuation Modeling and Fitting </a:t>
            </a:r>
          </a:p>
          <a:p>
            <a:pPr algn="ctr"/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Weixuan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Pan, Yewei Mao   (Department of 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Astronomoy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2F9DA-3E04-7F7E-39C7-5C88922C1BC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3998599" y="2628052"/>
            <a:ext cx="7742467" cy="4236645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953F404-FC0E-F3C7-AF52-D1809E1A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5" y="1145793"/>
            <a:ext cx="2986548" cy="2731312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8C9932BC-EDF0-45A2-E4B4-C9788E16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" t="-3610" r="1161" b="-312"/>
          <a:stretch/>
        </p:blipFill>
        <p:spPr>
          <a:xfrm>
            <a:off x="350419" y="4013696"/>
            <a:ext cx="3110943" cy="2826115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28A75858-D97D-692A-4639-B80561E2E6D5}"/>
              </a:ext>
            </a:extLst>
          </p:cNvPr>
          <p:cNvSpPr txBox="1"/>
          <p:nvPr/>
        </p:nvSpPr>
        <p:spPr>
          <a:xfrm rot="1811612">
            <a:off x="1029979" y="2169202"/>
            <a:ext cx="271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 </a:t>
            </a:r>
            <a:r>
              <a:rPr lang="en-US" altLang="zh-CN" sz="1600" b="1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Curve</a:t>
            </a:r>
            <a:endParaRPr lang="en-CN" sz="1600" b="1" dirty="0">
              <a:solidFill>
                <a:srgbClr val="0070C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3A166BF-CAB5-B87F-7E2D-4727E4D00F35}"/>
              </a:ext>
            </a:extLst>
          </p:cNvPr>
          <p:cNvSpPr txBox="1"/>
          <p:nvPr/>
        </p:nvSpPr>
        <p:spPr>
          <a:xfrm rot="2413609">
            <a:off x="827439" y="4961823"/>
            <a:ext cx="307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SSP Spectra with </a:t>
            </a:r>
          </a:p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Various Attenuation Amount</a:t>
            </a:r>
            <a:r>
              <a:rPr lang="en-US" altLang="zh-CN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</a:t>
            </a:r>
            <a:endParaRPr lang="en-CN" sz="1600" b="1" dirty="0">
              <a:solidFill>
                <a:srgbClr val="00B05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C91A68-A70D-BB6B-1333-78631AFD00C0}"/>
              </a:ext>
            </a:extLst>
          </p:cNvPr>
          <p:cNvCxnSpPr>
            <a:cxnSpLocks/>
          </p:cNvCxnSpPr>
          <p:nvPr/>
        </p:nvCxnSpPr>
        <p:spPr>
          <a:xfrm>
            <a:off x="1905890" y="3066607"/>
            <a:ext cx="0" cy="140589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C8196367-2558-9005-E227-D89F94BBF2D2}"/>
              </a:ext>
            </a:extLst>
          </p:cNvPr>
          <p:cNvSpPr txBox="1"/>
          <p:nvPr/>
        </p:nvSpPr>
        <p:spPr>
          <a:xfrm>
            <a:off x="3533538" y="985876"/>
            <a:ext cx="830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 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SED Fit for M81 Multi-band Photometric Data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</a:t>
            </a:r>
            <a:endParaRPr lang="en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F60828-4EBD-A222-C09F-0BE3B3BD00E8}"/>
              </a:ext>
            </a:extLst>
          </p:cNvPr>
          <p:cNvCxnSpPr>
            <a:cxnSpLocks/>
          </p:cNvCxnSpPr>
          <p:nvPr/>
        </p:nvCxnSpPr>
        <p:spPr>
          <a:xfrm flipV="1">
            <a:off x="8144427" y="3259868"/>
            <a:ext cx="0" cy="208480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67C6B544-48A6-EB10-D8CB-AEDC127782C5}"/>
              </a:ext>
            </a:extLst>
          </p:cNvPr>
          <p:cNvSpPr/>
          <p:nvPr/>
        </p:nvSpPr>
        <p:spPr>
          <a:xfrm>
            <a:off x="6979655" y="1632256"/>
            <a:ext cx="4677210" cy="636348"/>
          </a:xfrm>
          <a:prstGeom prst="wedgeRoundRectCallout">
            <a:avLst>
              <a:gd name="adj1" fmla="val -23151"/>
              <a:gd name="adj2" fmla="val 1238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926A581E-3694-11D2-457B-FC551DE71335}"/>
              </a:ext>
            </a:extLst>
          </p:cNvPr>
          <p:cNvSpPr txBox="1"/>
          <p:nvPr/>
        </p:nvSpPr>
        <p:spPr>
          <a:xfrm>
            <a:off x="6979655" y="1688820"/>
            <a:ext cx="4677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MW-type </a:t>
            </a:r>
            <a:r>
              <a:rPr lang="en-US" altLang="zh-CN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Law</a:t>
            </a:r>
            <a:endParaRPr lang="en-CN" sz="28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3070F44E-7E73-7416-E671-BC247DBD1619}"/>
              </a:ext>
            </a:extLst>
          </p:cNvPr>
          <p:cNvSpPr/>
          <p:nvPr/>
        </p:nvSpPr>
        <p:spPr>
          <a:xfrm>
            <a:off x="3827778" y="1492989"/>
            <a:ext cx="3067677" cy="1186650"/>
          </a:xfrm>
          <a:prstGeom prst="wedgeEllipseCallout">
            <a:avLst>
              <a:gd name="adj1" fmla="val 9376"/>
              <a:gd name="adj2" fmla="val 123277"/>
            </a:avLst>
          </a:prstGeom>
          <a:solidFill>
            <a:srgbClr val="66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11CDAAF-5388-C7E5-B629-868DB512CF23}"/>
              </a:ext>
            </a:extLst>
          </p:cNvPr>
          <p:cNvSpPr txBox="1"/>
          <p:nvPr/>
        </p:nvSpPr>
        <p:spPr>
          <a:xfrm>
            <a:off x="3998599" y="1578482"/>
            <a:ext cx="2727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 Bump Feature</a:t>
            </a:r>
          </a:p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 but Weaker than the MW Type</a:t>
            </a:r>
            <a:endParaRPr lang="en-CN" sz="2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882E8E12-2BE8-C8A1-1E9E-083B906B7726}"/>
              </a:ext>
            </a:extLst>
          </p:cNvPr>
          <p:cNvSpPr txBox="1"/>
          <p:nvPr/>
        </p:nvSpPr>
        <p:spPr>
          <a:xfrm>
            <a:off x="7915129" y="5468296"/>
            <a:ext cx="3489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The </a:t>
            </a:r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Attenuation Laws </a:t>
            </a:r>
          </a:p>
          <a:p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Used in Fitting the M81 SED</a:t>
            </a:r>
            <a:endParaRPr lang="en-CN" sz="1600" b="1" dirty="0">
              <a:solidFill>
                <a:srgbClr val="990000"/>
              </a:solidFill>
              <a:latin typeface="Verdana Pro Black" panose="020B0A04030504040204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83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PingFang SC</vt:lpstr>
      <vt:lpstr>华文隶书</vt:lpstr>
      <vt:lpstr>Aharoni</vt:lpstr>
      <vt:lpstr>Aptos</vt:lpstr>
      <vt:lpstr>Aptos Black</vt:lpstr>
      <vt:lpstr>Aptos Display</vt:lpstr>
      <vt:lpstr>Arial</vt:lpstr>
      <vt:lpstr>Berlin Sans FB Demi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9</cp:revision>
  <dcterms:created xsi:type="dcterms:W3CDTF">2025-08-10T22:42:39Z</dcterms:created>
  <dcterms:modified xsi:type="dcterms:W3CDTF">2025-10-19T12:42:31Z</dcterms:modified>
</cp:coreProperties>
</file>