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22B"/>
    <a:srgbClr val="FF4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2"/>
  </p:normalViewPr>
  <p:slideViewPr>
    <p:cSldViewPr snapToGrid="0">
      <p:cViewPr>
        <p:scale>
          <a:sx n="94" d="100"/>
          <a:sy n="94" d="100"/>
        </p:scale>
        <p:origin x="1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40D09-ADD0-A740-A8B4-15095B8B7897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FDC1-4A24-614C-A75C-C144BC6855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470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E173-FEF5-7176-53C8-FE26F993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D6A6F-562F-0A82-F5D8-E839DF3BB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4FD8-AD8E-F6BB-FD14-899177BA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28EB-2D5A-93A6-C2EE-BDFAB243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9C64-6D7B-CFF9-0A9F-895C0F56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486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2C11-CA9E-4043-63BB-2F9B747B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90A53-9073-CF57-9E61-77873A33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49B0-2132-119C-07D3-40067D3E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C1DD-3B94-9214-3F0E-82CB260D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08B3-F707-7583-904D-CBFC3D50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989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664E6-E3D1-B768-2623-491C7185B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659B8-2D4C-E7D6-1D97-446628822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0B61-284A-A7D8-F7F1-82DDEC34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3BCC-5F8A-4C73-F1E5-25B8D30F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357E-D266-AE3B-C7D2-BE39CEFF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039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71D2AD-1281-0786-7DDC-4D7FA14C9A4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AB248-6A13-73A9-E3D8-12DAD00380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16550" y="0"/>
            <a:ext cx="63881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0C3-F597-4B8D-947C-6AE862C3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1FE37-D32C-67C3-266A-C94F90D7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8AC-6F3E-A984-CF16-79CF9FD0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8789-3A49-92BD-8408-0FEDA909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BE17-27B9-A742-B3F4-2D5AFE8E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586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E45C-2711-A687-ABF1-BC3A67F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9FD0B-D108-3093-01C1-7DC5194C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BFF9-2556-0E09-B9D0-793D99A9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91D5-EBF7-C665-D93A-FE8E34D0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A1C9-7AAA-5E80-C052-B496BFBD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800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CD99-C1C5-19B9-BC50-40886108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BE7A-3628-9D55-41C9-12338A29A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57A6-0C89-644A-1C1F-E8D99EF5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24EA-8680-D6E3-1041-8DFAEBD6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87A23-4269-5E49-26D0-543B1A9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01E5-CF2A-B306-AFBB-F345DADD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139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5AB3-8177-5563-6065-49B1F9A0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BC43-7DF0-51C5-3BF1-7551427F7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A30E2-90BA-9F39-51B7-C89CC18B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B4C05-8B95-E3A3-5676-B98130B8F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39A1C-FCF2-AC29-C033-5F4F75EAF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00BF9-40E2-9F64-D913-B8029D81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DCBE7-1319-BCF1-E848-99202CA8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F0E3D-EF9D-733D-2F82-82F5D0E6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710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2A38-236F-F8FE-ACFA-7FFA4D33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11316-F843-3584-4777-6CD8D04E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985B6-38D1-2A56-FE8B-AB2F4CB6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4E437-204D-E9D2-1097-9E29797E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607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E71E4-DFA2-9103-2D99-1A56D612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0704F-55CE-FE28-9D3A-6DC563F0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7677A-C7B3-B8C8-5782-A760510A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442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DA3F-5359-E035-6635-735C59C6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7303-701A-2D5C-8319-9BE89B71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A4F4B-2307-60AA-F402-F2DDEE3EC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85093-C542-44C6-2310-6DF40BDC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DC9FE-6BAA-6C5A-7C6D-E7180DA2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B416F-32F6-CD93-BB5F-B8B14643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AB7A-E19E-8189-43AF-E901F76F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0CF0A-EF65-4E3B-93C3-965A5A379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1524-FE85-4CEC-983C-BBECC3A47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4342F-2EAD-C2DB-F256-36DA7B2A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1711-0AF9-24A6-090F-0E586390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B560-14A2-BBF4-94FE-9CD68AF6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45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A94E3-87BA-510F-ABD2-238278F2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68089-0FB8-370C-6501-FF3D5CFD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5A4F-B59B-E300-23C4-CCBF15E0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49ACA-1868-3C4B-A27E-22630E8E0951}" type="datetimeFigureOut">
              <a:rPr lang="en-CN" smtClean="0"/>
              <a:t>2025/9/12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9AED-5895-593A-95AD-F8BC602DD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4798-3451-E82A-FE21-63341E740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1F56D-A58E-8647-83C6-DA85DFD4E76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7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2D336-4D33-42B5-DD25-5AFA778A69D4}"/>
              </a:ext>
            </a:extLst>
          </p:cNvPr>
          <p:cNvSpPr txBox="1"/>
          <p:nvPr/>
        </p:nvSpPr>
        <p:spPr>
          <a:xfrm>
            <a:off x="183229" y="288968"/>
            <a:ext cx="11825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Dust Attenuation Models Comparison</a:t>
            </a:r>
            <a:endParaRPr lang="en-CN" sz="4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57079-68BA-7CEC-1349-F1E1468F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" y="2284682"/>
            <a:ext cx="4215600" cy="4561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EDD41-5891-BDC4-A90E-16A4C636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58" y="2274020"/>
            <a:ext cx="4215600" cy="45722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01C294-D9F2-89BD-0D15-E4288337FFEC}"/>
              </a:ext>
            </a:extLst>
          </p:cNvPr>
          <p:cNvSpPr txBox="1"/>
          <p:nvPr/>
        </p:nvSpPr>
        <p:spPr>
          <a:xfrm>
            <a:off x="718296" y="1451828"/>
            <a:ext cx="4296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1: Salim Model (with bump)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ln Z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446.881 ± 0.196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68135-11C3-C252-1476-164A3CFB3D14}"/>
              </a:ext>
            </a:extLst>
          </p:cNvPr>
          <p:cNvSpPr txBox="1"/>
          <p:nvPr/>
        </p:nvSpPr>
        <p:spPr>
          <a:xfrm>
            <a:off x="5681854" y="1451828"/>
            <a:ext cx="429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Model 2: Salim Model (no bump)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ln Z</a:t>
            </a:r>
            <a:r>
              <a:rPr lang="en-US" sz="22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= 448.420 ± 0.190</a:t>
            </a:r>
            <a:endParaRPr lang="en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E26AC8-E54A-90AC-A7F3-4F8B2D282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945" y="2318049"/>
            <a:ext cx="2946778" cy="1208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190301-8B79-DA86-2444-182ED64C9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276" y="2318859"/>
            <a:ext cx="2944800" cy="12075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5A8B17-0925-08C8-A346-1CBD4126AB04}"/>
              </a:ext>
            </a:extLst>
          </p:cNvPr>
          <p:cNvSpPr/>
          <p:nvPr/>
        </p:nvSpPr>
        <p:spPr>
          <a:xfrm>
            <a:off x="8680041" y="3589893"/>
            <a:ext cx="3423781" cy="1411775"/>
          </a:xfrm>
          <a:prstGeom prst="rect">
            <a:avLst/>
          </a:prstGeom>
          <a:ln w="31750">
            <a:solidFill>
              <a:srgbClr val="DD422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ln Z = -1.539 ± 0.273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Favors no-bump model</a:t>
            </a:r>
            <a:endParaRPr lang="en-CN" sz="2400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7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a42360</dc:creator>
  <cp:lastModifiedBy>a42360</cp:lastModifiedBy>
  <cp:revision>1</cp:revision>
  <dcterms:created xsi:type="dcterms:W3CDTF">2025-09-11T19:02:38Z</dcterms:created>
  <dcterms:modified xsi:type="dcterms:W3CDTF">2025-09-11T19:47:04Z</dcterms:modified>
</cp:coreProperties>
</file>