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DE7B8-CE5F-49AB-8BCA-6C4F084EB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BAECA4-7D77-46B2-93A5-2D48998FE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5A515-5637-416E-9DEA-DC876E9F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3FCF-1B04-4F80-A54A-CBF0CF2A8CD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043487-72BF-48CE-9ACC-FF4BF473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C5251-637B-486C-A2CE-F53980F2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F346-F024-4739-ACDA-5A3E7A4C2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98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1D47E-E9D1-4D62-8E4A-596DDEBC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75216C-7C86-49C3-8360-0760E1396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A4986-EFC1-4D2C-86F1-70A24601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3FCF-1B04-4F80-A54A-CBF0CF2A8CD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1B2D3-5455-43D1-880E-D1259C53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6D5CC-3E3E-42DC-A9A5-92719C7F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F346-F024-4739-ACDA-5A3E7A4C2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11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06625E-FBDA-4D3B-82F2-3E7954F55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FEFEB7-DE26-407B-8536-F07BDEFA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AC50F-7CDA-4FB2-93CB-8BC6A901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3FCF-1B04-4F80-A54A-CBF0CF2A8CD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519BC-C0C0-439E-A47B-8B4FBD9B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3A520A-5A48-44A7-B720-3275621A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F346-F024-4739-ACDA-5A3E7A4C2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0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13EA3-8325-4920-9F12-63214EC0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A80C4-E2D8-4827-92A6-17DE0772C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2AD8D-9DDB-4FE5-8030-DD34B290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3FCF-1B04-4F80-A54A-CBF0CF2A8CD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FC933-2AFF-4C29-9764-F083C80A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32BB4-E762-4B11-9143-1464AB53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F346-F024-4739-ACDA-5A3E7A4C2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A206E-158C-4707-92C1-6B92B532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A1D504-871A-405A-841F-39D1655D6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28E26-00EF-4345-B02B-89462E8F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3FCF-1B04-4F80-A54A-CBF0CF2A8CD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DFA5A-7793-499D-8A71-A67B8336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0F574-648D-4E79-BF1F-6F75B75F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F346-F024-4739-ACDA-5A3E7A4C2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08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4C48F-7E95-44EF-8962-AAD6C94E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391B7-208A-48B0-9010-C1890EDAA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CB01F8-60DD-4EE8-B5D3-985856509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4C6511-E46E-464D-AF0F-8E58A905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3FCF-1B04-4F80-A54A-CBF0CF2A8CD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63B2BD-4600-4056-B999-4CE65251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10ED7D-7C8A-49FB-BC6E-4997F6BB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F346-F024-4739-ACDA-5A3E7A4C2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0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B9814-BD4D-4267-A0A9-7BE069EB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55D63-B5BC-4B1A-A0DC-03191C05F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7F3B60-855F-42A3-9C35-576E42F51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48A9BF-0E7F-4664-99E5-15819889E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12C24E-3BD7-426F-9E7F-0216623FF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52EA46-3D09-4808-869A-3AC205B9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3FCF-1B04-4F80-A54A-CBF0CF2A8CD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CBBFA5-BCEA-4BDB-88BA-A4771CB8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0E9F24-680C-457A-A1EB-1100C5CC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F346-F024-4739-ACDA-5A3E7A4C2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BDFA-572A-47A3-8F23-E316D814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59520B-8714-44D3-9DF6-B51B792C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3FCF-1B04-4F80-A54A-CBF0CF2A8CD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97D1D8-BACB-459A-B3A8-50714BA1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6235F5-F600-45B1-8DD4-6971EA15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F346-F024-4739-ACDA-5A3E7A4C2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03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116E8E-F93F-4136-9CE1-6A98B382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3FCF-1B04-4F80-A54A-CBF0CF2A8CD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F61092-CBE5-4BCE-B68B-1F000DDA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09E1E3-BF56-40C9-848D-9C8CC2D2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F346-F024-4739-ACDA-5A3E7A4C2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7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BA3CC-5A54-400C-B550-957030CC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63521-A7A5-49C3-93B7-0A8B2562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7400BD-5487-4AD8-8DE0-EA0963AD7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74953-D3D6-4E11-A583-18A509EC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3FCF-1B04-4F80-A54A-CBF0CF2A8CD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549ABE-29A7-4877-94A7-35C8E712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9BC3D0-E180-4B71-85D5-3E042182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F346-F024-4739-ACDA-5A3E7A4C2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4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2806A-EF08-4671-8321-EB08CFA7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94BB69-712A-4D9E-A040-51CBDA6B4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4D1A20-6C79-4840-B7CD-48941306D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859605-C24C-484D-84B7-0F960288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3FCF-1B04-4F80-A54A-CBF0CF2A8CD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6674B5-4E9C-484C-A583-3FF01444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06310F-A75D-4AE8-A229-46615451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F346-F024-4739-ACDA-5A3E7A4C2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3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B124E9-B9A8-4AB7-9C76-FFC83195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F38727-3813-450D-82F2-B36D46406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5E675-1F23-4867-B6CF-E7299BFE5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3FCF-1B04-4F80-A54A-CBF0CF2A8CD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6EDDE-FD4C-423B-B3B8-BAFAC18A5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17683-078E-4760-B36F-0A9F03833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F346-F024-4739-ACDA-5A3E7A4C2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27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C98DD25-A474-4BE9-856E-78331F50AA91}"/>
              </a:ext>
            </a:extLst>
          </p:cNvPr>
          <p:cNvGrpSpPr/>
          <p:nvPr/>
        </p:nvGrpSpPr>
        <p:grpSpPr>
          <a:xfrm>
            <a:off x="-1145219" y="577053"/>
            <a:ext cx="13538445" cy="6698202"/>
            <a:chOff x="200310" y="1460079"/>
            <a:chExt cx="11201400" cy="498157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2C7A34E-6A37-4D16-863C-0946E1995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310" y="1460079"/>
              <a:ext cx="11201400" cy="4981575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7D9A82D-5B65-4A8B-9449-99B45A7584AC}"/>
                </a:ext>
              </a:extLst>
            </p:cNvPr>
            <p:cNvSpPr/>
            <p:nvPr/>
          </p:nvSpPr>
          <p:spPr>
            <a:xfrm>
              <a:off x="1242634" y="1460079"/>
              <a:ext cx="986897" cy="103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128</a:t>
              </a:r>
              <a:r>
                <a:rPr lang="zh-CN" altLang="en-US" sz="1000" dirty="0">
                  <a:solidFill>
                    <a:schemeClr val="tx1"/>
                  </a:solidFill>
                </a:rPr>
                <a:t>*</a:t>
              </a:r>
              <a:r>
                <a:rPr lang="en-US" altLang="zh-CN" sz="1000" dirty="0">
                  <a:solidFill>
                    <a:schemeClr val="tx1"/>
                  </a:solidFill>
                </a:rPr>
                <a:t>128</a:t>
              </a:r>
              <a:r>
                <a:rPr lang="zh-CN" altLang="en-US" sz="1000" dirty="0">
                  <a:solidFill>
                    <a:schemeClr val="tx1"/>
                  </a:solidFill>
                </a:rPr>
                <a:t>*</a:t>
              </a:r>
              <a:r>
                <a:rPr lang="en-US" altLang="zh-CN" sz="1000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Kernel: (4,4,32)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Stride=2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Padding=1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BatchNorm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ReLU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2B0499C-8B20-4184-BB62-667450CA8F46}"/>
                </a:ext>
              </a:extLst>
            </p:cNvPr>
            <p:cNvSpPr/>
            <p:nvPr/>
          </p:nvSpPr>
          <p:spPr>
            <a:xfrm>
              <a:off x="2165397" y="1723277"/>
              <a:ext cx="986897" cy="103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64</a:t>
              </a:r>
              <a:r>
                <a:rPr lang="zh-CN" altLang="en-US" sz="1000" dirty="0">
                  <a:solidFill>
                    <a:schemeClr val="tx1"/>
                  </a:solidFill>
                </a:rPr>
                <a:t>*</a:t>
              </a:r>
              <a:r>
                <a:rPr lang="en-US" altLang="zh-CN" sz="1000" dirty="0">
                  <a:solidFill>
                    <a:schemeClr val="tx1"/>
                  </a:solidFill>
                </a:rPr>
                <a:t>64</a:t>
              </a:r>
              <a:r>
                <a:rPr lang="zh-CN" altLang="en-US" sz="1000" dirty="0">
                  <a:solidFill>
                    <a:schemeClr val="tx1"/>
                  </a:solidFill>
                </a:rPr>
                <a:t>*</a:t>
              </a:r>
              <a:r>
                <a:rPr lang="en-US" altLang="zh-CN" sz="1000" dirty="0">
                  <a:solidFill>
                    <a:schemeClr val="tx1"/>
                  </a:solidFill>
                </a:rPr>
                <a:t>32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Kernel: (4,4,64)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Stride=2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Padding=1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BatchNorm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ReLU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880950E-093D-4BE5-A528-18CA37C4BBAC}"/>
                </a:ext>
              </a:extLst>
            </p:cNvPr>
            <p:cNvSpPr/>
            <p:nvPr/>
          </p:nvSpPr>
          <p:spPr>
            <a:xfrm>
              <a:off x="3080903" y="1935157"/>
              <a:ext cx="986897" cy="11338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32</a:t>
              </a:r>
              <a:r>
                <a:rPr lang="zh-CN" altLang="en-US" sz="1000" dirty="0">
                  <a:solidFill>
                    <a:schemeClr val="tx1"/>
                  </a:solidFill>
                </a:rPr>
                <a:t>*</a:t>
              </a:r>
              <a:r>
                <a:rPr lang="en-US" altLang="zh-CN" sz="1000" dirty="0">
                  <a:solidFill>
                    <a:schemeClr val="tx1"/>
                  </a:solidFill>
                </a:rPr>
                <a:t>32</a:t>
              </a:r>
              <a:r>
                <a:rPr lang="zh-CN" altLang="en-US" sz="1000" dirty="0">
                  <a:solidFill>
                    <a:schemeClr val="tx1"/>
                  </a:solidFill>
                </a:rPr>
                <a:t>*</a:t>
              </a:r>
              <a:r>
                <a:rPr lang="en-US" altLang="zh-CN" sz="1000" dirty="0">
                  <a:solidFill>
                    <a:schemeClr val="tx1"/>
                  </a:solidFill>
                </a:rPr>
                <a:t>64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Kernel: (4,4,128)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Stride=2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Padding=1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BatchNorm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ReLU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23D14BE-5AB5-4B82-BAB6-D7F4A4F92FC0}"/>
                </a:ext>
              </a:extLst>
            </p:cNvPr>
            <p:cNvSpPr/>
            <p:nvPr/>
          </p:nvSpPr>
          <p:spPr>
            <a:xfrm>
              <a:off x="3915811" y="2274294"/>
              <a:ext cx="986897" cy="11338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16</a:t>
              </a:r>
              <a:r>
                <a:rPr lang="zh-CN" altLang="en-US" sz="1000" dirty="0">
                  <a:solidFill>
                    <a:schemeClr val="tx1"/>
                  </a:solidFill>
                </a:rPr>
                <a:t>*</a:t>
              </a:r>
              <a:r>
                <a:rPr lang="en-US" altLang="zh-CN" sz="1000" dirty="0">
                  <a:solidFill>
                    <a:schemeClr val="tx1"/>
                  </a:solidFill>
                </a:rPr>
                <a:t>16</a:t>
              </a:r>
              <a:r>
                <a:rPr lang="zh-CN" altLang="en-US" sz="1000" dirty="0">
                  <a:solidFill>
                    <a:schemeClr val="tx1"/>
                  </a:solidFill>
                </a:rPr>
                <a:t>*</a:t>
              </a:r>
              <a:r>
                <a:rPr lang="en-US" altLang="zh-CN" sz="1000" dirty="0">
                  <a:solidFill>
                    <a:schemeClr val="tx1"/>
                  </a:solidFill>
                </a:rPr>
                <a:t>128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Kernel: (4,4,256)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Stride=2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Padding=1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BatchNorm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ReLU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F66222F-61C7-40B6-AF75-2EDE21982994}"/>
                </a:ext>
              </a:extLst>
            </p:cNvPr>
            <p:cNvSpPr/>
            <p:nvPr/>
          </p:nvSpPr>
          <p:spPr>
            <a:xfrm>
              <a:off x="4945634" y="2497187"/>
              <a:ext cx="986897" cy="11338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8</a:t>
              </a:r>
              <a:r>
                <a:rPr lang="zh-CN" altLang="en-US" sz="1000" dirty="0">
                  <a:solidFill>
                    <a:schemeClr val="tx1"/>
                  </a:solidFill>
                </a:rPr>
                <a:t>*</a:t>
              </a:r>
              <a:r>
                <a:rPr lang="en-US" altLang="zh-CN" sz="1000" dirty="0">
                  <a:solidFill>
                    <a:schemeClr val="tx1"/>
                  </a:solidFill>
                </a:rPr>
                <a:t>8</a:t>
              </a:r>
              <a:r>
                <a:rPr lang="zh-CN" altLang="en-US" sz="1000" dirty="0">
                  <a:solidFill>
                    <a:schemeClr val="tx1"/>
                  </a:solidFill>
                </a:rPr>
                <a:t>*</a:t>
              </a:r>
              <a:r>
                <a:rPr lang="en-US" altLang="zh-CN" sz="1000" dirty="0">
                  <a:solidFill>
                    <a:schemeClr val="tx1"/>
                  </a:solidFill>
                </a:rPr>
                <a:t>256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Kernel: (4,4,512)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Stride=2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Padding=1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BatchNorm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ReLU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E48B5F7-091F-4E43-BB1B-D727AA6B306A}"/>
                </a:ext>
              </a:extLst>
            </p:cNvPr>
            <p:cNvSpPr/>
            <p:nvPr/>
          </p:nvSpPr>
          <p:spPr>
            <a:xfrm>
              <a:off x="6021940" y="2817052"/>
              <a:ext cx="986897" cy="11338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>
                  <a:solidFill>
                    <a:schemeClr val="tx1"/>
                  </a:solidFill>
                </a:rPr>
                <a:t>*</a:t>
              </a:r>
              <a:r>
                <a:rPr lang="en-US" altLang="zh-CN" sz="1000" dirty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>
                  <a:solidFill>
                    <a:schemeClr val="tx1"/>
                  </a:solidFill>
                </a:rPr>
                <a:t>*</a:t>
              </a:r>
              <a:r>
                <a:rPr lang="en-US" altLang="zh-CN" sz="1000" dirty="0">
                  <a:solidFill>
                    <a:schemeClr val="tx1"/>
                  </a:solidFill>
                </a:rPr>
                <a:t>512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Kernel: (4,4,1024)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Stride=2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Padding=1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BatchNorm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ReLU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4AC5B32-562A-4B35-87B0-F68481DC466B}"/>
                </a:ext>
              </a:extLst>
            </p:cNvPr>
            <p:cNvSpPr/>
            <p:nvPr/>
          </p:nvSpPr>
          <p:spPr>
            <a:xfrm>
              <a:off x="7160355" y="3144224"/>
              <a:ext cx="986897" cy="11338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>
                  <a:solidFill>
                    <a:schemeClr val="tx1"/>
                  </a:solidFill>
                </a:rPr>
                <a:t>*</a:t>
              </a:r>
              <a:r>
                <a:rPr lang="en-US" altLang="zh-CN" sz="1000" dirty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>
                  <a:solidFill>
                    <a:schemeClr val="tx1"/>
                  </a:solidFill>
                </a:rPr>
                <a:t>*</a:t>
              </a:r>
              <a:r>
                <a:rPr lang="en-US" altLang="zh-CN" sz="1000" dirty="0">
                  <a:solidFill>
                    <a:schemeClr val="tx1"/>
                  </a:solidFill>
                </a:rPr>
                <a:t>1024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Kernel: (4,4,256)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Stride=2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Padding=1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BatchNorm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ReLU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8C3BD31-40D8-44A7-BFA1-2381479084DF}"/>
                </a:ext>
              </a:extLst>
            </p:cNvPr>
            <p:cNvSpPr/>
            <p:nvPr/>
          </p:nvSpPr>
          <p:spPr>
            <a:xfrm>
              <a:off x="8298770" y="3279916"/>
              <a:ext cx="986897" cy="11338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>
                  <a:solidFill>
                    <a:schemeClr val="tx1"/>
                  </a:solidFill>
                </a:rPr>
                <a:t>*</a:t>
              </a:r>
              <a:r>
                <a:rPr lang="en-US" altLang="zh-CN" sz="1000" dirty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>
                  <a:solidFill>
                    <a:schemeClr val="tx1"/>
                  </a:solidFill>
                </a:rPr>
                <a:t>*</a:t>
              </a:r>
              <a:r>
                <a:rPr lang="en-US" altLang="zh-CN" sz="1000" dirty="0">
                  <a:solidFill>
                    <a:schemeClr val="tx1"/>
                  </a:solidFill>
                </a:rPr>
                <a:t>256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Kernel: (4,4,64)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Stride=2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Padding=1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BatchNorm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ReLU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E76ABDC-7878-4628-8538-2B7B64BEC58C}"/>
                </a:ext>
              </a:extLst>
            </p:cNvPr>
            <p:cNvSpPr/>
            <p:nvPr/>
          </p:nvSpPr>
          <p:spPr>
            <a:xfrm>
              <a:off x="9408321" y="3531613"/>
              <a:ext cx="986897" cy="103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8</a:t>
              </a:r>
              <a:r>
                <a:rPr lang="zh-CN" altLang="en-US" sz="1000" dirty="0">
                  <a:solidFill>
                    <a:schemeClr val="tx1"/>
                  </a:solidFill>
                </a:rPr>
                <a:t>*</a:t>
              </a:r>
              <a:r>
                <a:rPr lang="en-US" altLang="zh-CN" sz="1000" dirty="0">
                  <a:solidFill>
                    <a:schemeClr val="tx1"/>
                  </a:solidFill>
                </a:rPr>
                <a:t>8</a:t>
              </a:r>
              <a:r>
                <a:rPr lang="zh-CN" altLang="en-US" sz="1000" dirty="0">
                  <a:solidFill>
                    <a:schemeClr val="tx1"/>
                  </a:solidFill>
                </a:rPr>
                <a:t>*</a:t>
              </a:r>
              <a:r>
                <a:rPr lang="en-US" altLang="zh-CN" sz="1000" dirty="0">
                  <a:solidFill>
                    <a:schemeClr val="tx1"/>
                  </a:solidFill>
                </a:rPr>
                <a:t>64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Kernel: (3,3,8)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Stride=1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Padding=1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CBF4905-7B67-4632-851C-E207D51E5AC1}"/>
                </a:ext>
              </a:extLst>
            </p:cNvPr>
            <p:cNvSpPr/>
            <p:nvPr/>
          </p:nvSpPr>
          <p:spPr>
            <a:xfrm>
              <a:off x="10487950" y="4075578"/>
              <a:ext cx="665476" cy="6763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8</a:t>
              </a:r>
              <a:r>
                <a:rPr lang="zh-CN" altLang="en-US" sz="1000" dirty="0">
                  <a:solidFill>
                    <a:schemeClr val="tx1"/>
                  </a:solidFill>
                </a:rPr>
                <a:t>*</a:t>
              </a:r>
              <a:r>
                <a:rPr lang="en-US" altLang="zh-CN" sz="1000" dirty="0">
                  <a:solidFill>
                    <a:schemeClr val="tx1"/>
                  </a:solidFill>
                </a:rPr>
                <a:t>8</a:t>
              </a:r>
              <a:r>
                <a:rPr lang="zh-CN" altLang="en-US" sz="1000" dirty="0">
                  <a:solidFill>
                    <a:schemeClr val="tx1"/>
                  </a:solidFill>
                </a:rPr>
                <a:t>*</a:t>
              </a:r>
              <a:r>
                <a:rPr lang="en-US" altLang="zh-CN" sz="1000" dirty="0">
                  <a:solidFill>
                    <a:schemeClr val="tx1"/>
                  </a:solidFill>
                </a:rPr>
                <a:t>8</a:t>
              </a: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Output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67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166</Words>
  <Application>Microsoft Office PowerPoint</Application>
  <PresentationFormat>宽屏</PresentationFormat>
  <Paragraphs>54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珺凡</dc:creator>
  <cp:lastModifiedBy>珺凡</cp:lastModifiedBy>
  <cp:revision>6</cp:revision>
  <dcterms:created xsi:type="dcterms:W3CDTF">2020-09-30T00:44:10Z</dcterms:created>
  <dcterms:modified xsi:type="dcterms:W3CDTF">2020-09-30T05:47:00Z</dcterms:modified>
</cp:coreProperties>
</file>