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18" autoAdjust="0"/>
  </p:normalViewPr>
  <p:slideViewPr>
    <p:cSldViewPr snapToGrid="0">
      <p:cViewPr>
        <p:scale>
          <a:sx n="100" d="100"/>
          <a:sy n="100" d="100"/>
        </p:scale>
        <p:origin x="336" y="-2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6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6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0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5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7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EFB4-E963-41AF-9942-0B813FFD95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F070-7EC9-4286-BDB2-F4A06DA02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0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B6F2474-07BD-4241-91DA-7FC0005DFB40}"/>
              </a:ext>
            </a:extLst>
          </p:cNvPr>
          <p:cNvSpPr/>
          <p:nvPr/>
        </p:nvSpPr>
        <p:spPr>
          <a:xfrm>
            <a:off x="1904209" y="8333901"/>
            <a:ext cx="3430357" cy="993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505E59-F745-43DF-9B47-96A51F61D0F8}"/>
              </a:ext>
            </a:extLst>
          </p:cNvPr>
          <p:cNvSpPr/>
          <p:nvPr/>
        </p:nvSpPr>
        <p:spPr>
          <a:xfrm>
            <a:off x="1466850" y="6699275"/>
            <a:ext cx="4136321" cy="13809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1E8875-F510-470A-A500-11BCBE8DC5E2}"/>
              </a:ext>
            </a:extLst>
          </p:cNvPr>
          <p:cNvSpPr/>
          <p:nvPr/>
        </p:nvSpPr>
        <p:spPr>
          <a:xfrm>
            <a:off x="1942309" y="4867537"/>
            <a:ext cx="3240256" cy="15347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975625-E0DC-45E8-9B6E-CD9DE3E22D8E}"/>
              </a:ext>
            </a:extLst>
          </p:cNvPr>
          <p:cNvSpPr txBox="1"/>
          <p:nvPr/>
        </p:nvSpPr>
        <p:spPr>
          <a:xfrm>
            <a:off x="354596" y="6790021"/>
            <a:ext cx="400110" cy="13727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 方 （ 公 司 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F2515C-4C5B-4A8A-A93B-BA245EC09428}"/>
              </a:ext>
            </a:extLst>
          </p:cNvPr>
          <p:cNvSpPr txBox="1"/>
          <p:nvPr/>
        </p:nvSpPr>
        <p:spPr>
          <a:xfrm>
            <a:off x="6250841" y="6512660"/>
            <a:ext cx="400110" cy="1871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劳 方 （ 员 工 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EF9C3-CC87-4E0B-B3FD-2A4A9052D397}"/>
              </a:ext>
            </a:extLst>
          </p:cNvPr>
          <p:cNvSpPr txBox="1"/>
          <p:nvPr/>
        </p:nvSpPr>
        <p:spPr>
          <a:xfrm>
            <a:off x="1966202" y="5006021"/>
            <a:ext cx="1821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试用期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年，试用期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年，试用期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年，试用期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19F281-6662-4A2C-83EA-54ACBD21FA26}"/>
              </a:ext>
            </a:extLst>
          </p:cNvPr>
          <p:cNvSpPr txBox="1"/>
          <p:nvPr/>
        </p:nvSpPr>
        <p:spPr>
          <a:xfrm>
            <a:off x="1904210" y="8409622"/>
            <a:ext cx="34303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离职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、员工提前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天提出书面离职申请，不需要公司批准。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、公司必须结清所有工资、奖金、报销款等费用。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、如果双方对于离职时间没有特别的约定，员工想离职，在任何时候都是主动的。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841D8F-B0FB-4265-AE87-745E3779E557}"/>
              </a:ext>
            </a:extLst>
          </p:cNvPr>
          <p:cNvSpPr txBox="1"/>
          <p:nvPr/>
        </p:nvSpPr>
        <p:spPr>
          <a:xfrm>
            <a:off x="1509400" y="6731974"/>
            <a:ext cx="409377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辞退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、合同到期，公司决定不再续签，需要支付“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N”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个月工资的补偿金。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、在合同期内公司想解雇你，同样需要支付“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N”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个月工资的补偿金。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61D6D-6B12-46B9-BFA4-A82C7E29A1F8}"/>
              </a:ext>
            </a:extLst>
          </p:cNvPr>
          <p:cNvSpPr txBox="1"/>
          <p:nvPr/>
        </p:nvSpPr>
        <p:spPr>
          <a:xfrm>
            <a:off x="1509400" y="7429424"/>
            <a:ext cx="338356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在合同期限内，企业合法辞退员工的理由只有两个  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、员工犯了错误。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、员工不合格，不能胜任这份工作。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5607FF-41D3-477E-B8FE-BD8627AFCFCB}"/>
              </a:ext>
            </a:extLst>
          </p:cNvPr>
          <p:cNvSpPr txBox="1"/>
          <p:nvPr/>
        </p:nvSpPr>
        <p:spPr>
          <a:xfrm>
            <a:off x="1976207" y="5746713"/>
            <a:ext cx="32402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◆ 无固定期限劳动合同成立条件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、劳资双方是第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次签署劳动合同（第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次续签）。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、员工在本企业工作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年以上。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EC1BCD3-AC6F-4296-AD58-011F30CAC5AB}"/>
              </a:ext>
            </a:extLst>
          </p:cNvPr>
          <p:cNvSpPr/>
          <p:nvPr/>
        </p:nvSpPr>
        <p:spPr>
          <a:xfrm rot="19200000">
            <a:off x="747000" y="6292718"/>
            <a:ext cx="1101512" cy="24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95939A-73C5-442B-992F-831AD4D51533}"/>
              </a:ext>
            </a:extLst>
          </p:cNvPr>
          <p:cNvSpPr/>
          <p:nvPr/>
        </p:nvSpPr>
        <p:spPr>
          <a:xfrm rot="2400000">
            <a:off x="5157398" y="6236109"/>
            <a:ext cx="1271136" cy="24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28EA335-DB90-4AB7-B9F3-51AEBF4E42AA}"/>
              </a:ext>
            </a:extLst>
          </p:cNvPr>
          <p:cNvSpPr/>
          <p:nvPr/>
        </p:nvSpPr>
        <p:spPr>
          <a:xfrm>
            <a:off x="800318" y="7236025"/>
            <a:ext cx="628650" cy="2476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65AAB51-474D-4087-87F9-20D4E3B9EB9D}"/>
              </a:ext>
            </a:extLst>
          </p:cNvPr>
          <p:cNvSpPr/>
          <p:nvPr/>
        </p:nvSpPr>
        <p:spPr>
          <a:xfrm>
            <a:off x="5643948" y="7236025"/>
            <a:ext cx="628650" cy="2476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66B819B-DF2B-4515-AC33-72CC99CAEEA7}"/>
              </a:ext>
            </a:extLst>
          </p:cNvPr>
          <p:cNvSpPr/>
          <p:nvPr/>
        </p:nvSpPr>
        <p:spPr>
          <a:xfrm rot="8400000">
            <a:off x="5317074" y="8270178"/>
            <a:ext cx="1113144" cy="2476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FF98ACD-8572-42EE-BF0E-E72D7D349FD1}"/>
              </a:ext>
            </a:extLst>
          </p:cNvPr>
          <p:cNvSpPr/>
          <p:nvPr/>
        </p:nvSpPr>
        <p:spPr>
          <a:xfrm rot="13200000">
            <a:off x="712996" y="8385948"/>
            <a:ext cx="1283939" cy="2476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FB09-ED2B-42C0-AA82-A1EAB2B5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0CBA7-6F0E-4BF6-A019-BD7118B7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210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高 丰华 Fenghua Gao</cp:lastModifiedBy>
  <cp:revision>50</cp:revision>
  <dcterms:created xsi:type="dcterms:W3CDTF">2019-11-29T07:59:53Z</dcterms:created>
  <dcterms:modified xsi:type="dcterms:W3CDTF">2019-12-02T01:31:28Z</dcterms:modified>
</cp:coreProperties>
</file>