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3F2F3-00A3-0EC9-C059-51DEF27F0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0E330-3B81-D0AD-7B48-5691FD4DF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D1C4A-E9A4-F90C-9B54-0776985C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6830E-8B77-69E1-7382-6D3E0A5D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D922B-B900-08BC-3E26-C41C8057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8AE26-CBCA-2EEF-134F-A7511739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BE28E-AC75-D010-6659-1E9298A7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8AE8F-99AE-9B4D-310F-D140415B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03DF5-C254-2673-038C-38F63ECF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0CE81-B81F-69C0-330E-2B752755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59CC0-5AC2-4484-E543-A8A7D16F2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B639A-D399-5E36-C266-E03760E70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4F610-33CF-C0B5-EEEE-01A9E74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3ED79-C55B-EC2F-C6DD-8D46249D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09B9F-3E95-4D58-9B91-4F5A1917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7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23547-F036-4810-C4C7-49DBC885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17CB7-686C-6E0F-DAF7-3ADA72C8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9CB59-238D-E90F-AE2D-0EBDA2FF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10A6B-C79D-2938-4C60-1A53E9F8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46590-F2E7-38AF-07CB-2B29EEA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5555B-69BC-EE46-EC7A-0A6D810C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10AB1-E316-55F6-7D9D-41FF2A80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1F020-1243-277E-CB41-85A29B44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A620E-B64A-DDED-225F-656B199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11DD-3FAB-2E23-E1DF-878D9627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1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CF6A3-18F4-56D6-7B18-A36C46A6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5345B-BF0D-B7E5-4A30-EB68463D1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D8B1F-A736-67F0-FC1A-E984A414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4140E-725A-EEBE-06BE-A37DA7D7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0637D-92C3-8411-5009-FF27207F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DEBB9-5656-1F78-0106-48FE502B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5C4EC-94D0-99B6-6DA9-0A00E4C7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DC38A-4996-51EB-51E6-01BCC188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8664B-95AD-8BAB-C7FB-CC97E731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3B457F-315C-16D7-8B22-8443BC51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344AE0-EB9F-C68D-CE45-FF7D6049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4E890-76C0-008D-451D-772B7042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5ABD9F-364C-BD03-B9CC-BE7B645A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20B379-DBD1-A97A-8856-676D9C12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3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7B43-52C0-A7EC-4F83-F03E7C8D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9E415B-1D59-E0CC-B222-A160F4B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D2296-4826-C08A-3922-5CCBEAFC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15D97-72F3-9CDF-2573-C3D0599E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35AE8-4BBB-A042-93E0-1D86B752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E7198E-748F-6CF5-C49D-43656748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469AA-A181-68C7-70A2-29A5D2C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6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BD73-4663-0B8B-ACFC-230DBBC2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B032C-4B49-A8B4-D001-02975B93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F0741-A276-129D-8FED-2DD6C1E5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46BD9-307E-AC1E-50DC-D55E57F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47C1F-7156-127F-3CD8-A6004354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D6023-3CCB-AF07-E39B-DC9EB150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1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D9866-E573-C31B-B7D4-B81B4ACA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5E7B1E-AAF7-0D0F-0565-E52381023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9D29D-7839-38F6-7468-A6FA2AA9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5F3C7-33E5-F0EB-F5A4-2E1F6B97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C4F7F9-0B70-EE82-DC47-C653E6B5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C644C-AF73-D1E1-3A9E-76390438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7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FB81A5-D87F-9BC2-B867-47992DCE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33E327-06F9-F3F0-BF22-6AAC8AED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6523C-8584-0622-686C-0FDE586FF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1E39-46D5-4910-AAE8-F51EDC31ADD6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E6E0B-DF7A-AB0F-FDD8-71E2241E6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98E8E-6887-0099-DF79-486AEEAD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C0BC-CB22-4E12-B37B-576A1414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5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sv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15.sv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形 70" descr="便携式计算机 轮廓">
            <a:extLst>
              <a:ext uri="{FF2B5EF4-FFF2-40B4-BE49-F238E27FC236}">
                <a16:creationId xmlns:a16="http://schemas.microsoft.com/office/drawing/2014/main" id="{24A2AF70-5F46-2447-0BA2-9145C655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121" y="3435059"/>
            <a:ext cx="914400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1C8584-AA30-5352-13AD-07CB93F8A1FB}"/>
              </a:ext>
            </a:extLst>
          </p:cNvPr>
          <p:cNvSpPr txBox="1"/>
          <p:nvPr/>
        </p:nvSpPr>
        <p:spPr>
          <a:xfrm>
            <a:off x="2186798" y="1583851"/>
            <a:ext cx="16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Jellyfin</a:t>
            </a:r>
            <a:r>
              <a:rPr lang="zh-CN" altLang="en-US" dirty="0"/>
              <a:t>服务端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A23FBB-8013-6147-7D89-6CF8B89F5492}"/>
              </a:ext>
            </a:extLst>
          </p:cNvPr>
          <p:cNvSpPr txBox="1"/>
          <p:nvPr/>
        </p:nvSpPr>
        <p:spPr>
          <a:xfrm>
            <a:off x="2288264" y="4349459"/>
            <a:ext cx="160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Jellyfin</a:t>
            </a:r>
            <a:r>
              <a:rPr lang="zh-CN" altLang="en-US" dirty="0"/>
              <a:t>客户端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5905035" y="1559475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pic>
        <p:nvPicPr>
          <p:cNvPr id="24" name="图形 23" descr="服务器 轮廓">
            <a:extLst>
              <a:ext uri="{FF2B5EF4-FFF2-40B4-BE49-F238E27FC236}">
                <a16:creationId xmlns:a16="http://schemas.microsoft.com/office/drawing/2014/main" id="{6BEED5CB-D50D-85E1-46CF-3F468A69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2794" y="644485"/>
            <a:ext cx="914400" cy="914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F5738BD-DEB1-C9CF-48CF-430A7C864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637" y="1261270"/>
            <a:ext cx="304762" cy="30476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1C3614D-3C46-9B34-B821-F96219EF4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103" y="4044697"/>
            <a:ext cx="304762" cy="304762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F099360-D48C-FE27-3C70-9CC82188F315}"/>
              </a:ext>
            </a:extLst>
          </p:cNvPr>
          <p:cNvCxnSpPr>
            <a:cxnSpLocks/>
          </p:cNvCxnSpPr>
          <p:nvPr/>
        </p:nvCxnSpPr>
        <p:spPr>
          <a:xfrm flipV="1">
            <a:off x="3888704" y="1583851"/>
            <a:ext cx="2016331" cy="99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形 69" descr="计算机 轮廓">
            <a:extLst>
              <a:ext uri="{FF2B5EF4-FFF2-40B4-BE49-F238E27FC236}">
                <a16:creationId xmlns:a16="http://schemas.microsoft.com/office/drawing/2014/main" id="{713005EE-3667-124B-E87C-E2C1C595D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1721" y="3682717"/>
            <a:ext cx="914400" cy="91440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5BCBC725-7B63-9E60-A481-5BC0A8B21BD1}"/>
              </a:ext>
            </a:extLst>
          </p:cNvPr>
          <p:cNvSpPr txBox="1"/>
          <p:nvPr/>
        </p:nvSpPr>
        <p:spPr>
          <a:xfrm>
            <a:off x="7528262" y="4491632"/>
            <a:ext cx="247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73" name="图形 72" descr="智能手机 轮廓">
            <a:extLst>
              <a:ext uri="{FF2B5EF4-FFF2-40B4-BE49-F238E27FC236}">
                <a16:creationId xmlns:a16="http://schemas.microsoft.com/office/drawing/2014/main" id="{D7C06FCF-4703-AA90-52F1-DDA3783E9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9870" y="3901392"/>
            <a:ext cx="914400" cy="91440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37C4C7C4-E839-E6CB-AAC0-790D6F614DDE}"/>
              </a:ext>
            </a:extLst>
          </p:cNvPr>
          <p:cNvSpPr txBox="1"/>
          <p:nvPr/>
        </p:nvSpPr>
        <p:spPr>
          <a:xfrm>
            <a:off x="6392883" y="4794017"/>
            <a:ext cx="1508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  <a:p>
            <a:pPr algn="ctr"/>
            <a:r>
              <a:rPr lang="zh-CN" altLang="en-US" dirty="0"/>
              <a:t>客户端</a:t>
            </a:r>
            <a:endParaRPr lang="en-US" altLang="zh-CN" dirty="0"/>
          </a:p>
        </p:txBody>
      </p:sp>
      <p:pic>
        <p:nvPicPr>
          <p:cNvPr id="83" name="图形 82" descr="计算机 轮廓">
            <a:extLst>
              <a:ext uri="{FF2B5EF4-FFF2-40B4-BE49-F238E27FC236}">
                <a16:creationId xmlns:a16="http://schemas.microsoft.com/office/drawing/2014/main" id="{6336E9E9-F585-69F0-D6A7-116187245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0582" y="1309112"/>
            <a:ext cx="914400" cy="914400"/>
          </a:xfrm>
          <a:prstGeom prst="rect">
            <a:avLst/>
          </a:prstGeom>
        </p:spPr>
      </p:pic>
      <p:pic>
        <p:nvPicPr>
          <p:cNvPr id="84" name="图形 83" descr="便携式计算机 轮廓">
            <a:extLst>
              <a:ext uri="{FF2B5EF4-FFF2-40B4-BE49-F238E27FC236}">
                <a16:creationId xmlns:a16="http://schemas.microsoft.com/office/drawing/2014/main" id="{39D16C5D-B9F0-590B-E9E5-ADC27B78C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5593" y="1311310"/>
            <a:ext cx="914400" cy="914400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184702C3-4055-5DA0-2623-C55FEDDFA879}"/>
              </a:ext>
            </a:extLst>
          </p:cNvPr>
          <p:cNvSpPr txBox="1"/>
          <p:nvPr/>
        </p:nvSpPr>
        <p:spPr>
          <a:xfrm>
            <a:off x="8047123" y="2118027"/>
            <a:ext cx="2323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图片影视游戏资源</a:t>
            </a:r>
            <a:endParaRPr lang="en-US" altLang="zh-CN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F3C135F-7099-2609-BCB6-6F00030BA84C}"/>
              </a:ext>
            </a:extLst>
          </p:cNvPr>
          <p:cNvCxnSpPr>
            <a:cxnSpLocks/>
          </p:cNvCxnSpPr>
          <p:nvPr/>
        </p:nvCxnSpPr>
        <p:spPr>
          <a:xfrm>
            <a:off x="3888704" y="4349459"/>
            <a:ext cx="2207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6228C96-E5C9-0E5C-CADA-33823DC248FC}"/>
              </a:ext>
            </a:extLst>
          </p:cNvPr>
          <p:cNvCxnSpPr>
            <a:cxnSpLocks/>
          </p:cNvCxnSpPr>
          <p:nvPr/>
        </p:nvCxnSpPr>
        <p:spPr>
          <a:xfrm flipH="1">
            <a:off x="7369131" y="732154"/>
            <a:ext cx="1622234" cy="1723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6CC2F5F-0F35-9C12-BF6B-1CDDEFBF8F69}"/>
              </a:ext>
            </a:extLst>
          </p:cNvPr>
          <p:cNvSpPr txBox="1"/>
          <p:nvPr/>
        </p:nvSpPr>
        <p:spPr>
          <a:xfrm>
            <a:off x="3807751" y="1199268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提供服务</a:t>
            </a:r>
            <a:endParaRPr lang="en-US" altLang="zh-CN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548D2F4-DADA-18A5-086A-492C54B0D68B}"/>
              </a:ext>
            </a:extLst>
          </p:cNvPr>
          <p:cNvSpPr txBox="1"/>
          <p:nvPr/>
        </p:nvSpPr>
        <p:spPr>
          <a:xfrm>
            <a:off x="3888704" y="3954938"/>
            <a:ext cx="2079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50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600B9E6-4D83-8021-727C-F8B155E6D3EB}"/>
              </a:ext>
            </a:extLst>
          </p:cNvPr>
          <p:cNvSpPr txBox="1"/>
          <p:nvPr/>
        </p:nvSpPr>
        <p:spPr>
          <a:xfrm>
            <a:off x="2919202" y="32224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KODI</a:t>
            </a:r>
          </a:p>
          <a:p>
            <a:pPr algn="ctr"/>
            <a:r>
              <a:rPr lang="zh-CN" altLang="en-US" dirty="0"/>
              <a:t>播放器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6953945" y="4637703"/>
            <a:ext cx="247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本地存有或远程可访问的图片影视游戏资源</a:t>
            </a:r>
            <a:endParaRPr lang="en-US" altLang="zh-CN" dirty="0"/>
          </a:p>
        </p:txBody>
      </p:sp>
      <p:pic>
        <p:nvPicPr>
          <p:cNvPr id="10" name="图形 9" descr="计算机 轮廓">
            <a:extLst>
              <a:ext uri="{FF2B5EF4-FFF2-40B4-BE49-F238E27FC236}">
                <a16:creationId xmlns:a16="http://schemas.microsoft.com/office/drawing/2014/main" id="{8F39FCEA-6CF5-01BD-91BC-BC269007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3895" y="1844586"/>
            <a:ext cx="914400" cy="914400"/>
          </a:xfrm>
          <a:prstGeom prst="rect">
            <a:avLst/>
          </a:prstGeom>
        </p:spPr>
      </p:pic>
      <p:pic>
        <p:nvPicPr>
          <p:cNvPr id="12" name="图形 11" descr="便携式计算机 轮廓">
            <a:extLst>
              <a:ext uri="{FF2B5EF4-FFF2-40B4-BE49-F238E27FC236}">
                <a16:creationId xmlns:a16="http://schemas.microsoft.com/office/drawing/2014/main" id="{21BEB5B3-863B-CD0D-E502-3D8B9C65D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8474" y="1604337"/>
            <a:ext cx="914400" cy="914400"/>
          </a:xfrm>
          <a:prstGeom prst="rect">
            <a:avLst/>
          </a:prstGeom>
        </p:spPr>
      </p:pic>
      <p:pic>
        <p:nvPicPr>
          <p:cNvPr id="16" name="图形 15" descr="智能手机 轮廓">
            <a:extLst>
              <a:ext uri="{FF2B5EF4-FFF2-40B4-BE49-F238E27FC236}">
                <a16:creationId xmlns:a16="http://schemas.microsoft.com/office/drawing/2014/main" id="{FCF5F6FB-28EF-BD0A-B7EF-346829683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4361" y="3262167"/>
            <a:ext cx="914400" cy="914400"/>
          </a:xfrm>
          <a:prstGeom prst="rect">
            <a:avLst/>
          </a:prstGeom>
        </p:spPr>
      </p:pic>
      <p:pic>
        <p:nvPicPr>
          <p:cNvPr id="20" name="图形 19" descr="电视 轮廓">
            <a:extLst>
              <a:ext uri="{FF2B5EF4-FFF2-40B4-BE49-F238E27FC236}">
                <a16:creationId xmlns:a16="http://schemas.microsoft.com/office/drawing/2014/main" id="{1FF9958C-83B0-91C7-F2ED-0C03A3135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3395" y="3045905"/>
            <a:ext cx="914400" cy="914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7C24C27-8362-7F75-E90B-47450DA98F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3116" y="2957405"/>
            <a:ext cx="304762" cy="30476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4874C89-ACF3-1D63-5A6F-F5DFC08F9205}"/>
              </a:ext>
            </a:extLst>
          </p:cNvPr>
          <p:cNvSpPr txBox="1"/>
          <p:nvPr/>
        </p:nvSpPr>
        <p:spPr>
          <a:xfrm>
            <a:off x="6800436" y="2653501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FA53D8-F4F2-D7C8-6B5C-B8720F24F81B}"/>
              </a:ext>
            </a:extLst>
          </p:cNvPr>
          <p:cNvSpPr txBox="1"/>
          <p:nvPr/>
        </p:nvSpPr>
        <p:spPr>
          <a:xfrm>
            <a:off x="6800436" y="4155486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Android/iOS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F099360-D48C-FE27-3C70-9CC82188F315}"/>
              </a:ext>
            </a:extLst>
          </p:cNvPr>
          <p:cNvCxnSpPr>
            <a:cxnSpLocks/>
          </p:cNvCxnSpPr>
          <p:nvPr/>
        </p:nvCxnSpPr>
        <p:spPr>
          <a:xfrm>
            <a:off x="3983276" y="3407262"/>
            <a:ext cx="26351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4DC8B56-B3F5-23D3-3BE7-AC5D5D91AC2B}"/>
              </a:ext>
            </a:extLst>
          </p:cNvPr>
          <p:cNvSpPr txBox="1"/>
          <p:nvPr/>
        </p:nvSpPr>
        <p:spPr>
          <a:xfrm>
            <a:off x="3941803" y="3037930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90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CE7C724-3967-2437-FEB9-4FF40FDBDA15}"/>
              </a:ext>
            </a:extLst>
          </p:cNvPr>
          <p:cNvSpPr txBox="1"/>
          <p:nvPr/>
        </p:nvSpPr>
        <p:spPr>
          <a:xfrm>
            <a:off x="7470957" y="1596890"/>
            <a:ext cx="2169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图片影视游戏</a:t>
            </a:r>
            <a:endParaRPr lang="en-US" altLang="zh-CN" dirty="0"/>
          </a:p>
          <a:p>
            <a:pPr algn="ctr"/>
            <a:r>
              <a:rPr lang="zh-CN" altLang="en-US" dirty="0"/>
              <a:t>元数据</a:t>
            </a:r>
            <a:endParaRPr lang="en-US" altLang="zh-CN" dirty="0"/>
          </a:p>
          <a:p>
            <a:pPr algn="ctr"/>
            <a:r>
              <a:rPr lang="zh-CN" altLang="en-US" dirty="0"/>
              <a:t>（不含资源本身）</a:t>
            </a:r>
            <a:endParaRPr lang="en-US" altLang="zh-CN" dirty="0"/>
          </a:p>
        </p:txBody>
      </p:sp>
      <p:pic>
        <p:nvPicPr>
          <p:cNvPr id="10" name="图形 9" descr="计算机 轮廓">
            <a:extLst>
              <a:ext uri="{FF2B5EF4-FFF2-40B4-BE49-F238E27FC236}">
                <a16:creationId xmlns:a16="http://schemas.microsoft.com/office/drawing/2014/main" id="{8F39FCEA-6CF5-01BD-91BC-BC269007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0560" y="3333839"/>
            <a:ext cx="914400" cy="914400"/>
          </a:xfrm>
          <a:prstGeom prst="rect">
            <a:avLst/>
          </a:prstGeom>
        </p:spPr>
      </p:pic>
      <p:pic>
        <p:nvPicPr>
          <p:cNvPr id="12" name="图形 11" descr="便携式计算机 轮廓">
            <a:extLst>
              <a:ext uri="{FF2B5EF4-FFF2-40B4-BE49-F238E27FC236}">
                <a16:creationId xmlns:a16="http://schemas.microsoft.com/office/drawing/2014/main" id="{21BEB5B3-863B-CD0D-E502-3D8B9C65D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571" y="3336037"/>
            <a:ext cx="914400" cy="914400"/>
          </a:xfrm>
          <a:prstGeom prst="rect">
            <a:avLst/>
          </a:prstGeom>
        </p:spPr>
      </p:pic>
      <p:pic>
        <p:nvPicPr>
          <p:cNvPr id="24" name="图形 23" descr="服务器 轮廓">
            <a:extLst>
              <a:ext uri="{FF2B5EF4-FFF2-40B4-BE49-F238E27FC236}">
                <a16:creationId xmlns:a16="http://schemas.microsoft.com/office/drawing/2014/main" id="{6BEED5CB-D50D-85E1-46CF-3F468A695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5550" y="4437034"/>
            <a:ext cx="914400" cy="9144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1D423ED-CB67-28A6-FB1D-D1BC2FBA082C}"/>
              </a:ext>
            </a:extLst>
          </p:cNvPr>
          <p:cNvSpPr txBox="1"/>
          <p:nvPr/>
        </p:nvSpPr>
        <p:spPr>
          <a:xfrm>
            <a:off x="1854250" y="3754148"/>
            <a:ext cx="2217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tinyMediaManager</a:t>
            </a:r>
          </a:p>
          <a:p>
            <a:pPr algn="ctr"/>
            <a:r>
              <a:rPr lang="zh-CN" altLang="en-US" dirty="0"/>
              <a:t>刮削软件</a:t>
            </a:r>
            <a:endParaRPr lang="en-US" altLang="zh-CN" dirty="0"/>
          </a:p>
          <a:p>
            <a:pPr algn="ctr"/>
            <a:r>
              <a:rPr lang="zh-CN" altLang="en-US" dirty="0"/>
              <a:t>（简称</a:t>
            </a:r>
            <a:r>
              <a:rPr lang="en-US" altLang="zh-CN" dirty="0"/>
              <a:t>TMM</a:t>
            </a:r>
            <a:r>
              <a:rPr lang="zh-CN" altLang="en-US" dirty="0"/>
              <a:t>）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B6F7BC1-6D49-35AB-0C3F-200D6DBBE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19" y="3429000"/>
            <a:ext cx="325148" cy="32514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14874C89-ACF3-1D63-5A6F-F5DFC08F9205}"/>
              </a:ext>
            </a:extLst>
          </p:cNvPr>
          <p:cNvSpPr txBox="1"/>
          <p:nvPr/>
        </p:nvSpPr>
        <p:spPr>
          <a:xfrm>
            <a:off x="7407101" y="4142754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Windows/Linux/MacOS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01A7137-5F9C-F32A-C46D-BBC8D6666249}"/>
              </a:ext>
            </a:extLst>
          </p:cNvPr>
          <p:cNvCxnSpPr>
            <a:cxnSpLocks/>
          </p:cNvCxnSpPr>
          <p:nvPr/>
        </p:nvCxnSpPr>
        <p:spPr>
          <a:xfrm>
            <a:off x="4072140" y="4142754"/>
            <a:ext cx="31737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3499033-3773-55CF-6909-81923A8412ED}"/>
              </a:ext>
            </a:extLst>
          </p:cNvPr>
          <p:cNvCxnSpPr>
            <a:cxnSpLocks/>
          </p:cNvCxnSpPr>
          <p:nvPr/>
        </p:nvCxnSpPr>
        <p:spPr>
          <a:xfrm>
            <a:off x="8539664" y="2520220"/>
            <a:ext cx="0" cy="813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86D2F43-3B3C-ECD6-2B4E-D77AAD25EB67}"/>
              </a:ext>
            </a:extLst>
          </p:cNvPr>
          <p:cNvSpPr txBox="1"/>
          <p:nvPr/>
        </p:nvSpPr>
        <p:spPr>
          <a:xfrm>
            <a:off x="8030316" y="5223745"/>
            <a:ext cx="140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NAS/Docker</a:t>
            </a:r>
          </a:p>
        </p:txBody>
      </p:sp>
      <p:pic>
        <p:nvPicPr>
          <p:cNvPr id="7" name="图形 6" descr="物联网 轮廓">
            <a:extLst>
              <a:ext uri="{FF2B5EF4-FFF2-40B4-BE49-F238E27FC236}">
                <a16:creationId xmlns:a16="http://schemas.microsoft.com/office/drawing/2014/main" id="{0A9A70BF-AAB4-824A-9A07-38FFAD9A6E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2464" y="715444"/>
            <a:ext cx="914400" cy="914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6D6C41F-FBBE-4E23-3900-8573E3C1FB9F}"/>
              </a:ext>
            </a:extLst>
          </p:cNvPr>
          <p:cNvSpPr txBox="1"/>
          <p:nvPr/>
        </p:nvSpPr>
        <p:spPr>
          <a:xfrm>
            <a:off x="4351337" y="3763785"/>
            <a:ext cx="247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/>
              <a:t>/</a:t>
            </a:r>
            <a:r>
              <a:rPr lang="zh-CN" altLang="en-US" dirty="0"/>
              <a:t>直接使用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81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85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sysadm</dc:creator>
  <cp:lastModifiedBy>fenghua gao</cp:lastModifiedBy>
  <cp:revision>52</cp:revision>
  <dcterms:created xsi:type="dcterms:W3CDTF">2022-12-16T00:14:15Z</dcterms:created>
  <dcterms:modified xsi:type="dcterms:W3CDTF">2022-12-16T03:17:01Z</dcterms:modified>
</cp:coreProperties>
</file>