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80" d="100"/>
          <a:sy n="80" d="100"/>
        </p:scale>
        <p:origin x="77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64BD0-907B-4B94-B089-7D81A60E5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AE0F8A-B523-4E05-B4DD-673B1AC77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72A950-B00C-41EB-9BDB-74C1446F9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2965-BFA1-4447-A3F1-882A3F1570D7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B8E116-0532-4826-9314-B7F36AD3D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6CE065-3AB5-40DD-8844-978C192FF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94CF-82EB-404D-8D58-5F642F047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395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F2143-9F4A-4520-B81C-5559487EF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FDC2E6-74DE-47AD-82DC-7A994128A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66FB6E-82AB-42F6-9EB3-F34EDA22C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2965-BFA1-4447-A3F1-882A3F1570D7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68865C-37DD-467B-A8B3-01BD867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CA1E1-E8D8-4EEC-B510-870F628B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94CF-82EB-404D-8D58-5F642F047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93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B0680E-3210-49EE-BAC6-D7382533E1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172DF3-2D8A-4F63-8F4C-A50404C14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9AC54A-1633-47FF-A071-76B7661FD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2965-BFA1-4447-A3F1-882A3F1570D7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F0FA8E-8523-45AE-A730-A5D093485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420A3A-5439-45BD-92B5-256C2C9D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94CF-82EB-404D-8D58-5F642F047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05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17587-4299-46F8-9DDC-FF9CFF777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4A5EE7-CC33-46AF-A13A-7133C6133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E4A340-3556-44F1-BE54-0AABFE6D6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2965-BFA1-4447-A3F1-882A3F1570D7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295767-F110-45B5-9A5A-F9D5A609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8BAABA-5253-4D91-8620-3A5051D7C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94CF-82EB-404D-8D58-5F642F047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81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C30C1-C7B6-417F-9AD9-B48A8C569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E43657-DBA1-48A2-AF23-59AC51901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4F8D70-78D4-4BEE-A2D2-C26825233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2965-BFA1-4447-A3F1-882A3F1570D7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FCF59A-415D-4DF8-B492-25F2F06F4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944D20-42A3-463A-A702-4E71C8278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94CF-82EB-404D-8D58-5F642F047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26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CF5B6-2051-49D8-9E60-42A7C4F2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9DE130-1B56-4919-8D4C-41BD2C1D00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0B2DCC-CBF2-4F81-B128-C3EC63C2C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B05F3F-5171-4A78-BA1D-374284D6C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2965-BFA1-4447-A3F1-882A3F1570D7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77C72A-19B8-4AA8-8791-0F70AF16A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0959D1-4756-436A-8D86-7310823A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94CF-82EB-404D-8D58-5F642F047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61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CEF8F-B6DA-4063-95F6-1549E92C0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B9788D-962C-4B48-B679-AC7F3992A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536F75-6FED-4CD6-AED1-EF50BDD52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5A051E-9E66-49BB-82DF-0BC277B72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F8DC58-E643-4DC0-B372-781CC4B86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F161F7-F3D8-4331-8915-AF9BFCA73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2965-BFA1-4447-A3F1-882A3F1570D7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A352DE-9F51-4EF2-BA5C-D7189293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6CAD52-FDA5-4842-ACC1-4B4E1F4FE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94CF-82EB-404D-8D58-5F642F047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51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B6B5E-BBBB-4E98-9828-6F538AB4C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70F189-64E1-40B2-9A5C-A73F14870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2965-BFA1-4447-A3F1-882A3F1570D7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39F388-1F98-48E8-B8E0-E982CA91F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2E2203-9CD1-47C5-9A67-1E92D06C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94CF-82EB-404D-8D58-5F642F047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8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048735-C681-45A6-8099-F2262F5A6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2965-BFA1-4447-A3F1-882A3F1570D7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A72DB5-407B-4950-85BE-1BEBE63B4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DC9006-F691-42DB-A699-13B8C4BA5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94CF-82EB-404D-8D58-5F642F047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55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76EBC-062C-48A9-9F97-258B72426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CA564F-697D-43B6-928E-F492DA521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94C6E0-4CD7-44C4-A4CB-CB1BEE32F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E65514-3A98-481C-B3BD-D15779C4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2965-BFA1-4447-A3F1-882A3F1570D7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D85C37-0EEA-4ECE-A481-586AC880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695716-DB6A-4ED1-BAE3-4F739631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94CF-82EB-404D-8D58-5F642F047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28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4E3FB-1D1E-4851-9A3D-9952D709D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6690B0-46E6-42BB-8BB0-6D677C5E4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A53B2E-C48B-44D5-98CB-4D02E36CB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B000DE-2E5E-4388-9DE7-CBD302AC3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2965-BFA1-4447-A3F1-882A3F1570D7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FDE30E-4291-488C-BD7A-41348769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9F2792-4F4C-419D-B3E5-348168AB7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94CF-82EB-404D-8D58-5F642F047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44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6FFB38-B1DE-4D9A-B377-8BA819FBE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9E2FCC-5072-435B-B509-A4ECB38E3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048C1F-AB6A-4102-B158-E66AF4BBC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42965-BFA1-4447-A3F1-882A3F1570D7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D26050-6B60-43E0-9156-D0EA9C1A9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1F720C-6729-4DD9-B66D-BE4C18A0F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294CF-82EB-404D-8D58-5F642F047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852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A59E959-3ACB-4C21-AED7-7883997235A1}"/>
              </a:ext>
            </a:extLst>
          </p:cNvPr>
          <p:cNvSpPr txBox="1"/>
          <p:nvPr/>
        </p:nvSpPr>
        <p:spPr>
          <a:xfrm>
            <a:off x="3765056" y="1937959"/>
            <a:ext cx="69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齐衡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BD37B7-E0E9-46B6-A543-38C0EED8DB85}"/>
              </a:ext>
            </a:extLst>
          </p:cNvPr>
          <p:cNvSpPr txBox="1"/>
          <p:nvPr/>
        </p:nvSpPr>
        <p:spPr>
          <a:xfrm>
            <a:off x="4824524" y="1939258"/>
            <a:ext cx="138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F8B348-9552-4E70-A328-77171F6BE36B}"/>
              </a:ext>
            </a:extLst>
          </p:cNvPr>
          <p:cNvSpPr txBox="1"/>
          <p:nvPr/>
        </p:nvSpPr>
        <p:spPr>
          <a:xfrm>
            <a:off x="5502028" y="2553664"/>
            <a:ext cx="138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顾廷烨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0122C5-DC58-4795-9680-90015744622C}"/>
              </a:ext>
            </a:extLst>
          </p:cNvPr>
          <p:cNvSpPr txBox="1"/>
          <p:nvPr/>
        </p:nvSpPr>
        <p:spPr>
          <a:xfrm>
            <a:off x="5517860" y="3416500"/>
            <a:ext cx="138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盛长枫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19E317-0934-4EBB-9CF2-080DDADF1DFE}"/>
              </a:ext>
            </a:extLst>
          </p:cNvPr>
          <p:cNvSpPr txBox="1"/>
          <p:nvPr/>
        </p:nvSpPr>
        <p:spPr>
          <a:xfrm>
            <a:off x="4911375" y="3978383"/>
            <a:ext cx="138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嫣然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B1CF07-520C-4B41-B208-CFE00C46C2A7}"/>
              </a:ext>
            </a:extLst>
          </p:cNvPr>
          <p:cNvSpPr txBox="1"/>
          <p:nvPr/>
        </p:nvSpPr>
        <p:spPr>
          <a:xfrm>
            <a:off x="3418387" y="3978383"/>
            <a:ext cx="138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吴大娘子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AB49229-5382-4295-9619-62B0B840DF7F}"/>
              </a:ext>
            </a:extLst>
          </p:cNvPr>
          <p:cNvSpPr txBox="1"/>
          <p:nvPr/>
        </p:nvSpPr>
        <p:spPr>
          <a:xfrm>
            <a:off x="3283316" y="3416500"/>
            <a:ext cx="78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粱晗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065C244-25FA-4635-8C72-BED199326039}"/>
              </a:ext>
            </a:extLst>
          </p:cNvPr>
          <p:cNvSpPr txBox="1"/>
          <p:nvPr/>
        </p:nvSpPr>
        <p:spPr>
          <a:xfrm>
            <a:off x="3269616" y="2569158"/>
            <a:ext cx="87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嫣红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9C80A54-9585-4E8B-9653-540344A5B760}"/>
              </a:ext>
            </a:extLst>
          </p:cNvPr>
          <p:cNvSpPr txBox="1"/>
          <p:nvPr/>
        </p:nvSpPr>
        <p:spPr>
          <a:xfrm>
            <a:off x="3796759" y="2708395"/>
            <a:ext cx="69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EF6717-AA36-40E9-9A0B-A11296F0880A}"/>
              </a:ext>
            </a:extLst>
          </p:cNvPr>
          <p:cNvSpPr txBox="1"/>
          <p:nvPr/>
        </p:nvSpPr>
        <p:spPr>
          <a:xfrm>
            <a:off x="4062046" y="2230844"/>
            <a:ext cx="69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8C45836-250A-46AD-9B57-D11EE8814CDB}"/>
              </a:ext>
            </a:extLst>
          </p:cNvPr>
          <p:cNvSpPr txBox="1"/>
          <p:nvPr/>
        </p:nvSpPr>
        <p:spPr>
          <a:xfrm>
            <a:off x="4882020" y="2226213"/>
            <a:ext cx="69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AD65706-C252-4187-8278-BE7FCA32ABDB}"/>
              </a:ext>
            </a:extLst>
          </p:cNvPr>
          <p:cNvSpPr txBox="1"/>
          <p:nvPr/>
        </p:nvSpPr>
        <p:spPr>
          <a:xfrm>
            <a:off x="5236741" y="2698889"/>
            <a:ext cx="69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9FA785D-FCB7-42F1-8526-93812AE69D8B}"/>
              </a:ext>
            </a:extLst>
          </p:cNvPr>
          <p:cNvSpPr txBox="1"/>
          <p:nvPr/>
        </p:nvSpPr>
        <p:spPr>
          <a:xfrm>
            <a:off x="5254447" y="3223949"/>
            <a:ext cx="69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19DA92C-57E4-49E0-A475-8D48203F1684}"/>
              </a:ext>
            </a:extLst>
          </p:cNvPr>
          <p:cNvSpPr txBox="1"/>
          <p:nvPr/>
        </p:nvSpPr>
        <p:spPr>
          <a:xfrm>
            <a:off x="4907778" y="3609051"/>
            <a:ext cx="69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F46103F-B94C-400A-8C0B-CF02E8F98302}"/>
              </a:ext>
            </a:extLst>
          </p:cNvPr>
          <p:cNvSpPr txBox="1"/>
          <p:nvPr/>
        </p:nvSpPr>
        <p:spPr>
          <a:xfrm>
            <a:off x="4131187" y="3601166"/>
            <a:ext cx="69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0A3FB5B-D44D-4B8F-AA67-04F2EF3D6914}"/>
              </a:ext>
            </a:extLst>
          </p:cNvPr>
          <p:cNvSpPr txBox="1"/>
          <p:nvPr/>
        </p:nvSpPr>
        <p:spPr>
          <a:xfrm>
            <a:off x="3808320" y="3203970"/>
            <a:ext cx="69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箭头: 环形 39">
            <a:extLst>
              <a:ext uri="{FF2B5EF4-FFF2-40B4-BE49-F238E27FC236}">
                <a16:creationId xmlns:a16="http://schemas.microsoft.com/office/drawing/2014/main" id="{EBF7B321-4955-4E57-B4EF-2464390F394A}"/>
              </a:ext>
            </a:extLst>
          </p:cNvPr>
          <p:cNvSpPr/>
          <p:nvPr/>
        </p:nvSpPr>
        <p:spPr>
          <a:xfrm rot="10800000">
            <a:off x="4161994" y="2577728"/>
            <a:ext cx="1053913" cy="1029464"/>
          </a:xfrm>
          <a:prstGeom prst="circularArrow">
            <a:avLst>
              <a:gd name="adj1" fmla="val 2677"/>
              <a:gd name="adj2" fmla="val 1142319"/>
              <a:gd name="adj3" fmla="val 20560097"/>
              <a:gd name="adj4" fmla="val 1693260"/>
              <a:gd name="adj5" fmla="val 4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612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23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3</cp:revision>
  <dcterms:created xsi:type="dcterms:W3CDTF">2019-03-01T12:58:02Z</dcterms:created>
  <dcterms:modified xsi:type="dcterms:W3CDTF">2019-03-01T13:17:52Z</dcterms:modified>
</cp:coreProperties>
</file>