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60" d="100"/>
          <a:sy n="60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D86A-68BB-405E-AF2D-2AE5B48BE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D12D9-FF20-476A-A328-BE53AB8F3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5BB04-FF70-4CF0-B84C-44386A87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4044A-E583-421D-B046-6549C4BB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39B34-2B36-4CA4-A2C6-9992309B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A9D7-B57D-43CD-A413-09F681D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CD507-125C-416C-AA86-43FFE49C3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A8EF3-E860-40D0-8C78-2BBD132B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F8556-D757-49AC-88BE-B90DC6EE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CDEA4-5270-4178-8912-8460CB14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2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48D6BD-9BEE-4487-927C-B881631C0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DCCD3-5C52-4E11-9A3C-17017B43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C28C9-36BF-425A-82E2-DCCCA042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DB8D7-1DD5-431E-983D-359B8A3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005B6-3FF0-460A-8B38-BCB0B159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284C-971B-4F27-95F3-A3245362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73D7-7B31-4981-B239-694715D0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C7629-7B2A-4C4A-9061-FB9E64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080F4-3B91-4740-84BE-AB5CA919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D7DEE-5020-4C60-85B9-310E147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27A4-4713-4DE0-AE22-EFE2AFE4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C4322-779D-4A09-95D2-7AAEE378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E15D4-8CA1-413B-9C60-3AE05BCD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56573-E5E0-47CA-9706-62D8BE6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5E216-56F2-4F12-BF2A-56C33318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7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FE97-9820-451E-A315-64BB4270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F70DF-1EC0-431B-B381-EA4E81F90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DEDB2-86C3-4AC5-9A34-3AE871D2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0BAEA-5242-4B61-B71F-F88740F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E0503-0280-4501-BFC5-5F148551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589F0-8B18-431A-84FD-6B7A6A7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2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692BF-0A6E-4939-BB9D-4D9CB2D7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A26BA-A4E6-4B92-BC19-3541C9DB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54B3E-86A8-4938-9CF0-05F5232C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CF6B9-3ACF-4CEB-8095-CC8F875C3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0CC95-7BD9-4324-8C67-7501EAAA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5A54A2-EBF9-4769-9A10-0C113BA1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55B99F-0D02-41AB-81C9-38403F6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FE1F5-89DA-46C2-A7CC-EE0DDF56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2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4E6D-CF89-424C-8E99-455EBE3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89D8B0-F9A5-4C24-A6FE-16F690B4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102BE-B635-4657-BFE6-78B82E0E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8EC21-5F1A-439A-840C-01E724FF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01E5-F778-478E-82EE-7612D59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B78E2-F536-4A3A-ACA3-2B75DB3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5A4AC-EAC4-43ED-AFF8-E32A460E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7176-FEDF-406B-AFA6-62EB3ABE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F3F0B-63F1-4C55-8946-4F1AF642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25AAE-FBF4-4028-875E-2625A86C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B2044-E968-4185-B7B5-EAFD4E4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1C8F2-53F1-4A01-AB0D-045B63A6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D632-F785-4B98-AD78-CB3D9F1E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5165F-5858-47EE-82D6-9F0F650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541F0-C7A1-41A3-B554-1B57D65E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C79A5-5880-4E48-952F-08A13F75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DAE78-890D-4777-8579-3A81E04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2DF77-CCB6-4B52-9E80-6F40137D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643C4-DE8C-4959-B703-6BDC161F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F293B-3A86-455E-8B23-0DD6423A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D4077-4437-4C67-B51E-708523D7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E9557-79A8-4251-AEF9-AFBA7380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EFB4-E963-41AF-9942-0B813FFD953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A8F9A-15CF-460E-B0D1-A7B2EE642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E25E8-64D8-4DE4-ADDC-C28D9EE2F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975625-E0DC-45E8-9B6E-CD9DE3E22D8E}"/>
              </a:ext>
            </a:extLst>
          </p:cNvPr>
          <p:cNvSpPr txBox="1"/>
          <p:nvPr/>
        </p:nvSpPr>
        <p:spPr>
          <a:xfrm>
            <a:off x="4996623" y="749919"/>
            <a:ext cx="1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资方（公司）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2515C-4C5B-4A8A-A93B-BA245EC09428}"/>
              </a:ext>
            </a:extLst>
          </p:cNvPr>
          <p:cNvSpPr txBox="1"/>
          <p:nvPr/>
        </p:nvSpPr>
        <p:spPr>
          <a:xfrm>
            <a:off x="4996623" y="6151158"/>
            <a:ext cx="1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劳方（员工）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EF9C3-CC87-4E0B-B3FD-2A4A9052D397}"/>
              </a:ext>
            </a:extLst>
          </p:cNvPr>
          <p:cNvSpPr txBox="1"/>
          <p:nvPr/>
        </p:nvSpPr>
        <p:spPr>
          <a:xfrm>
            <a:off x="465441" y="1730749"/>
            <a:ext cx="27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合同期</a:t>
            </a:r>
            <a:r>
              <a:rPr lang="en-US" altLang="zh-CN" dirty="0"/>
              <a:t>&lt;1</a:t>
            </a:r>
            <a:r>
              <a:rPr lang="zh-CN" altLang="en-US" dirty="0"/>
              <a:t>年，试用期</a:t>
            </a:r>
            <a:r>
              <a:rPr lang="en-US" altLang="zh-CN" dirty="0"/>
              <a:t>&lt;1</a:t>
            </a:r>
            <a:r>
              <a:rPr lang="zh-CN" altLang="en-US" dirty="0"/>
              <a:t>月</a:t>
            </a:r>
          </a:p>
          <a:p>
            <a:r>
              <a:rPr lang="zh-CN" altLang="en-US" dirty="0"/>
              <a:t>合同期</a:t>
            </a:r>
            <a:r>
              <a:rPr lang="en-US" altLang="zh-CN" dirty="0"/>
              <a:t>&lt;3</a:t>
            </a:r>
            <a:r>
              <a:rPr lang="zh-CN" altLang="en-US" dirty="0"/>
              <a:t>年，试用期</a:t>
            </a:r>
            <a:r>
              <a:rPr lang="en-US" altLang="zh-CN" dirty="0"/>
              <a:t>&lt;2</a:t>
            </a:r>
            <a:r>
              <a:rPr lang="zh-CN" altLang="en-US" dirty="0"/>
              <a:t>月</a:t>
            </a:r>
          </a:p>
          <a:p>
            <a:r>
              <a:rPr lang="zh-CN" altLang="en-US" dirty="0"/>
              <a:t>合同期</a:t>
            </a:r>
            <a:r>
              <a:rPr lang="en-US" altLang="zh-CN" dirty="0"/>
              <a:t>&gt;3</a:t>
            </a:r>
            <a:r>
              <a:rPr lang="zh-CN" altLang="en-US" dirty="0"/>
              <a:t>年，试用期</a:t>
            </a:r>
            <a:r>
              <a:rPr lang="en-US" altLang="zh-CN" dirty="0"/>
              <a:t>&lt;6</a:t>
            </a:r>
            <a:r>
              <a:rPr lang="zh-CN" altLang="en-US" dirty="0"/>
              <a:t>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19F281-6662-4A2C-83EA-54ACBD21FA26}"/>
              </a:ext>
            </a:extLst>
          </p:cNvPr>
          <p:cNvSpPr txBox="1"/>
          <p:nvPr/>
        </p:nvSpPr>
        <p:spPr>
          <a:xfrm>
            <a:off x="7526058" y="2690336"/>
            <a:ext cx="4440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、员工提前 </a:t>
            </a:r>
            <a:r>
              <a:rPr lang="en-US" altLang="zh-CN" dirty="0"/>
              <a:t>30 </a:t>
            </a:r>
            <a:r>
              <a:rPr lang="zh-CN" altLang="en-US" dirty="0"/>
              <a:t>天提出书面离职申请，不需要公司批准。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、公司必须结清所有工资、奖金、报销款等费用。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、如果双方对于离职时间没有特别的约定，员工想离职，在任何时候都是主动的。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41D8F-B0FB-4265-AE87-745E3779E557}"/>
              </a:ext>
            </a:extLst>
          </p:cNvPr>
          <p:cNvSpPr txBox="1"/>
          <p:nvPr/>
        </p:nvSpPr>
        <p:spPr>
          <a:xfrm>
            <a:off x="3986026" y="1389183"/>
            <a:ext cx="3540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辞退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、合同到期，公司决定不再续签，需要支付“</a:t>
            </a:r>
            <a:r>
              <a:rPr lang="en-US" altLang="zh-CN" dirty="0"/>
              <a:t>N”</a:t>
            </a:r>
            <a:r>
              <a:rPr lang="zh-CN" altLang="en-US" dirty="0"/>
              <a:t>个月工资的补偿金。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、在合同期内公司想解雇你，同样需要支付“</a:t>
            </a:r>
            <a:r>
              <a:rPr lang="en-US" altLang="zh-CN" dirty="0"/>
              <a:t>N”</a:t>
            </a:r>
            <a:r>
              <a:rPr lang="zh-CN" altLang="en-US" dirty="0"/>
              <a:t>个月工资的补偿金。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61D6D-6B12-46B9-BFA4-A82C7E29A1F8}"/>
              </a:ext>
            </a:extLst>
          </p:cNvPr>
          <p:cNvSpPr txBox="1"/>
          <p:nvPr/>
        </p:nvSpPr>
        <p:spPr>
          <a:xfrm>
            <a:off x="4125731" y="3190370"/>
            <a:ext cx="304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在合同期限内，企业合法辞退员工的理由只有两个： 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、员工犯了错误。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、员工不合格，不能胜任这份工作。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5607FF-41D3-477E-B8FE-BD8627AFCFCB}"/>
              </a:ext>
            </a:extLst>
          </p:cNvPr>
          <p:cNvSpPr txBox="1"/>
          <p:nvPr/>
        </p:nvSpPr>
        <p:spPr>
          <a:xfrm>
            <a:off x="225683" y="3429000"/>
            <a:ext cx="354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无固定期限劳动合同成立条件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、劳资双方是第 </a:t>
            </a:r>
            <a:r>
              <a:rPr lang="en-US" altLang="zh-CN" dirty="0"/>
              <a:t>3 </a:t>
            </a:r>
            <a:r>
              <a:rPr lang="zh-CN" altLang="en-US" dirty="0"/>
              <a:t>次签署劳动合同（第 </a:t>
            </a:r>
            <a:r>
              <a:rPr lang="en-US" altLang="zh-CN" dirty="0"/>
              <a:t>2 </a:t>
            </a:r>
            <a:r>
              <a:rPr lang="zh-CN" altLang="en-US" dirty="0"/>
              <a:t>次续签）。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、员工在本企业工作 </a:t>
            </a:r>
            <a:r>
              <a:rPr lang="en-US" altLang="zh-CN" dirty="0"/>
              <a:t>10 </a:t>
            </a:r>
            <a:r>
              <a:rPr lang="zh-CN" altLang="en-US" dirty="0"/>
              <a:t>年以上。</a:t>
            </a:r>
          </a:p>
        </p:txBody>
      </p:sp>
    </p:spTree>
    <p:extLst>
      <p:ext uri="{BB962C8B-B14F-4D97-AF65-F5344CB8AC3E}">
        <p14:creationId xmlns:p14="http://schemas.microsoft.com/office/powerpoint/2010/main" val="204903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高 丰华 Fenghua Gao</cp:lastModifiedBy>
  <cp:revision>23</cp:revision>
  <dcterms:created xsi:type="dcterms:W3CDTF">2019-11-29T07:59:53Z</dcterms:created>
  <dcterms:modified xsi:type="dcterms:W3CDTF">2019-11-29T08:36:40Z</dcterms:modified>
</cp:coreProperties>
</file>