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3F2F3-00A3-0EC9-C059-51DEF27F0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20E330-3B81-D0AD-7B48-5691FD4DF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D1C4A-E9A4-F90C-9B54-0776985C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6830E-8B77-69E1-7382-6D3E0A5D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D922B-B900-08BC-3E26-C41C8057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1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8AE26-CBCA-2EEF-134F-A7511739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5BE28E-AC75-D010-6659-1E9298A7C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8AE8F-99AE-9B4D-310F-D140415B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03DF5-C254-2673-038C-38F63ECF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0CE81-B81F-69C0-330E-2B752755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28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E59CC0-5AC2-4484-E543-A8A7D16F2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CB639A-D399-5E36-C266-E03760E70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4F610-33CF-C0B5-EEEE-01A9E744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3ED79-C55B-EC2F-C6DD-8D46249D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09B9F-3E95-4D58-9B91-4F5A1917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27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23547-F036-4810-C4C7-49DBC885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17CB7-686C-6E0F-DAF7-3ADA72C8B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9CB59-238D-E90F-AE2D-0EBDA2FF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D10A6B-C79D-2938-4C60-1A53E9F8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46590-F2E7-38AF-07CB-2B29EEA0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03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5555B-69BC-EE46-EC7A-0A6D810C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810AB1-E316-55F6-7D9D-41FF2A800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1F020-1243-277E-CB41-85A29B44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A620E-B64A-DDED-225F-656B1996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911DD-3FAB-2E23-E1DF-878D9627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81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CF6A3-18F4-56D6-7B18-A36C46A6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5345B-BF0D-B7E5-4A30-EB68463D1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2D8B1F-A736-67F0-FC1A-E984A414F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F4140E-725A-EEBE-06BE-A37DA7D7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70637D-92C3-8411-5009-FF27207F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DEBB9-5656-1F78-0106-48FE502B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5C4EC-94D0-99B6-6DA9-0A00E4C7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0DC38A-4996-51EB-51E6-01BCC1887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68664B-95AD-8BAB-C7FB-CC97E731E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3B457F-315C-16D7-8B22-8443BC51D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344AE0-EB9F-C68D-CE45-FF7D60499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94E890-76C0-008D-451D-772B7042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5ABD9F-364C-BD03-B9CC-BE7B645A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20B379-DBD1-A97A-8856-676D9C12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3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B7B43-52C0-A7EC-4F83-F03E7C8D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9E415B-1D59-E0CC-B222-A160F4BC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CD2296-4826-C08A-3922-5CCBEAFC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415D97-72F3-9CDF-2573-C3D0599E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8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B35AE8-4BBB-A042-93E0-1D86B752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E7198E-748F-6CF5-C49D-43656748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9469AA-A181-68C7-70A2-29A5D2C4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6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1BD73-4663-0B8B-ACFC-230DBBC2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B032C-4B49-A8B4-D001-02975B931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5F0741-A276-129D-8FED-2DD6C1E54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946BD9-307E-AC1E-50DC-D55E57F8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F47C1F-7156-127F-3CD8-A6004354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DD6023-3CCB-AF07-E39B-DC9EB150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21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D9866-E573-C31B-B7D4-B81B4ACA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5E7B1E-AAF7-0D0F-0565-E52381023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39D29D-7839-38F6-7468-A6FA2AA98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65F3C7-33E5-F0EB-F5A4-2E1F6B97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C4F7F9-0B70-EE82-DC47-C653E6B5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EC644C-AF73-D1E1-3A9E-76390438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47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FB81A5-D87F-9BC2-B867-47992DCE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33E327-06F9-F3F0-BF22-6AAC8AED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6523C-8584-0622-686C-0FDE586FF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41E39-46D5-4910-AAE8-F51EDC31ADD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E6E0B-DF7A-AB0F-FDD8-71E2241E6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98E8E-6887-0099-DF79-486AEEADD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15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sv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svg"/><Relationship Id="rId7" Type="http://schemas.openxmlformats.org/officeDocument/2006/relationships/image" Target="../media/image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10" Type="http://schemas.openxmlformats.org/officeDocument/2006/relationships/image" Target="../media/image15.svg"/><Relationship Id="rId4" Type="http://schemas.openxmlformats.org/officeDocument/2006/relationships/image" Target="../media/image1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svg"/><Relationship Id="rId3" Type="http://schemas.openxmlformats.org/officeDocument/2006/relationships/image" Target="../media/image9.svg"/><Relationship Id="rId7" Type="http://schemas.openxmlformats.org/officeDocument/2006/relationships/image" Target="../media/image2.sv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1.sv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形 70" descr="便携式计算机 轮廓">
            <a:extLst>
              <a:ext uri="{FF2B5EF4-FFF2-40B4-BE49-F238E27FC236}">
                <a16:creationId xmlns:a16="http://schemas.microsoft.com/office/drawing/2014/main" id="{24A2AF70-5F46-2447-0BA2-9145C6550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6121" y="3435059"/>
            <a:ext cx="914400" cy="914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71C8584-AA30-5352-13AD-07CB93F8A1FB}"/>
              </a:ext>
            </a:extLst>
          </p:cNvPr>
          <p:cNvSpPr txBox="1"/>
          <p:nvPr/>
        </p:nvSpPr>
        <p:spPr>
          <a:xfrm>
            <a:off x="2186798" y="1583851"/>
            <a:ext cx="160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Jellyfin</a:t>
            </a:r>
            <a:r>
              <a:rPr lang="zh-CN" altLang="en-US" dirty="0"/>
              <a:t>服务端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A23FBB-8013-6147-7D89-6CF8B89F5492}"/>
              </a:ext>
            </a:extLst>
          </p:cNvPr>
          <p:cNvSpPr txBox="1"/>
          <p:nvPr/>
        </p:nvSpPr>
        <p:spPr>
          <a:xfrm>
            <a:off x="2288264" y="4349459"/>
            <a:ext cx="160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Jellyfin</a:t>
            </a:r>
            <a:r>
              <a:rPr lang="zh-CN" altLang="en-US" dirty="0"/>
              <a:t>客户端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E7C724-3967-2437-FEB9-4FF40FDBDA15}"/>
              </a:ext>
            </a:extLst>
          </p:cNvPr>
          <p:cNvSpPr txBox="1"/>
          <p:nvPr/>
        </p:nvSpPr>
        <p:spPr>
          <a:xfrm>
            <a:off x="5905035" y="1559475"/>
            <a:ext cx="2079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图片影视游戏资源</a:t>
            </a:r>
            <a:endParaRPr lang="en-US" altLang="zh-CN" dirty="0"/>
          </a:p>
        </p:txBody>
      </p:sp>
      <p:pic>
        <p:nvPicPr>
          <p:cNvPr id="24" name="图形 23" descr="服务器 轮廓">
            <a:extLst>
              <a:ext uri="{FF2B5EF4-FFF2-40B4-BE49-F238E27FC236}">
                <a16:creationId xmlns:a16="http://schemas.microsoft.com/office/drawing/2014/main" id="{6BEED5CB-D50D-85E1-46CF-3F468A695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32794" y="644485"/>
            <a:ext cx="914400" cy="9144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2F5738BD-DEB1-C9CF-48CF-430A7C864D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4637" y="1261270"/>
            <a:ext cx="304762" cy="304762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C1C3614D-3C46-9B34-B821-F96219EF4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103" y="4044697"/>
            <a:ext cx="304762" cy="304762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F099360-D48C-FE27-3C70-9CC82188F315}"/>
              </a:ext>
            </a:extLst>
          </p:cNvPr>
          <p:cNvCxnSpPr>
            <a:cxnSpLocks/>
          </p:cNvCxnSpPr>
          <p:nvPr/>
        </p:nvCxnSpPr>
        <p:spPr>
          <a:xfrm flipV="1">
            <a:off x="3888704" y="1583851"/>
            <a:ext cx="2016331" cy="99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形 69" descr="计算机 轮廓">
            <a:extLst>
              <a:ext uri="{FF2B5EF4-FFF2-40B4-BE49-F238E27FC236}">
                <a16:creationId xmlns:a16="http://schemas.microsoft.com/office/drawing/2014/main" id="{713005EE-3667-124B-E87C-E2C1C595D5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71721" y="3682717"/>
            <a:ext cx="914400" cy="914400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5BCBC725-7B63-9E60-A481-5BC0A8B21BD1}"/>
              </a:ext>
            </a:extLst>
          </p:cNvPr>
          <p:cNvSpPr txBox="1"/>
          <p:nvPr/>
        </p:nvSpPr>
        <p:spPr>
          <a:xfrm>
            <a:off x="7528262" y="4491632"/>
            <a:ext cx="2476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Windows/Linux/MacOS</a:t>
            </a:r>
          </a:p>
          <a:p>
            <a:pPr algn="ctr"/>
            <a:r>
              <a:rPr lang="zh-CN" altLang="en-US" dirty="0"/>
              <a:t>客户端</a:t>
            </a:r>
            <a:endParaRPr lang="en-US" altLang="zh-CN" dirty="0"/>
          </a:p>
        </p:txBody>
      </p:sp>
      <p:pic>
        <p:nvPicPr>
          <p:cNvPr id="73" name="图形 72" descr="智能手机 轮廓">
            <a:extLst>
              <a:ext uri="{FF2B5EF4-FFF2-40B4-BE49-F238E27FC236}">
                <a16:creationId xmlns:a16="http://schemas.microsoft.com/office/drawing/2014/main" id="{D7C06FCF-4703-AA90-52F1-DDA3783E9D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89870" y="3901392"/>
            <a:ext cx="914400" cy="914400"/>
          </a:xfrm>
          <a:prstGeom prst="rect">
            <a:avLst/>
          </a:prstGeom>
        </p:spPr>
      </p:pic>
      <p:sp>
        <p:nvSpPr>
          <p:cNvPr id="74" name="文本框 73">
            <a:extLst>
              <a:ext uri="{FF2B5EF4-FFF2-40B4-BE49-F238E27FC236}">
                <a16:creationId xmlns:a16="http://schemas.microsoft.com/office/drawing/2014/main" id="{37C4C7C4-E839-E6CB-AAC0-790D6F614DDE}"/>
              </a:ext>
            </a:extLst>
          </p:cNvPr>
          <p:cNvSpPr txBox="1"/>
          <p:nvPr/>
        </p:nvSpPr>
        <p:spPr>
          <a:xfrm>
            <a:off x="6392883" y="4794017"/>
            <a:ext cx="15083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Android/iOS</a:t>
            </a:r>
          </a:p>
          <a:p>
            <a:pPr algn="ctr"/>
            <a:r>
              <a:rPr lang="zh-CN" altLang="en-US" dirty="0"/>
              <a:t>客户端</a:t>
            </a:r>
            <a:endParaRPr lang="en-US" altLang="zh-CN" dirty="0"/>
          </a:p>
        </p:txBody>
      </p:sp>
      <p:pic>
        <p:nvPicPr>
          <p:cNvPr id="83" name="图形 82" descr="计算机 轮廓">
            <a:extLst>
              <a:ext uri="{FF2B5EF4-FFF2-40B4-BE49-F238E27FC236}">
                <a16:creationId xmlns:a16="http://schemas.microsoft.com/office/drawing/2014/main" id="{6336E9E9-F585-69F0-D6A7-1161872458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90582" y="1309112"/>
            <a:ext cx="914400" cy="914400"/>
          </a:xfrm>
          <a:prstGeom prst="rect">
            <a:avLst/>
          </a:prstGeom>
        </p:spPr>
      </p:pic>
      <p:pic>
        <p:nvPicPr>
          <p:cNvPr id="84" name="图形 83" descr="便携式计算机 轮廓">
            <a:extLst>
              <a:ext uri="{FF2B5EF4-FFF2-40B4-BE49-F238E27FC236}">
                <a16:creationId xmlns:a16="http://schemas.microsoft.com/office/drawing/2014/main" id="{39D16C5D-B9F0-590B-E9E5-ADC27B78C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5593" y="1311310"/>
            <a:ext cx="914400" cy="914400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184702C3-4055-5DA0-2623-C55FEDDFA879}"/>
              </a:ext>
            </a:extLst>
          </p:cNvPr>
          <p:cNvSpPr txBox="1"/>
          <p:nvPr/>
        </p:nvSpPr>
        <p:spPr>
          <a:xfrm>
            <a:off x="8047123" y="2118027"/>
            <a:ext cx="2323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图片影视游戏资源</a:t>
            </a:r>
            <a:endParaRPr lang="en-US" altLang="zh-CN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9F3C135F-7099-2609-BCB6-6F00030BA84C}"/>
              </a:ext>
            </a:extLst>
          </p:cNvPr>
          <p:cNvCxnSpPr>
            <a:cxnSpLocks/>
          </p:cNvCxnSpPr>
          <p:nvPr/>
        </p:nvCxnSpPr>
        <p:spPr>
          <a:xfrm>
            <a:off x="3888704" y="4349459"/>
            <a:ext cx="22072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66228C96-E5C9-0E5C-CADA-33823DC248FC}"/>
              </a:ext>
            </a:extLst>
          </p:cNvPr>
          <p:cNvCxnSpPr>
            <a:cxnSpLocks/>
          </p:cNvCxnSpPr>
          <p:nvPr/>
        </p:nvCxnSpPr>
        <p:spPr>
          <a:xfrm flipH="1">
            <a:off x="7369131" y="732154"/>
            <a:ext cx="1622234" cy="1723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6CC2F5F-0F35-9C12-BF6B-1CDDEFBF8F69}"/>
              </a:ext>
            </a:extLst>
          </p:cNvPr>
          <p:cNvSpPr txBox="1"/>
          <p:nvPr/>
        </p:nvSpPr>
        <p:spPr>
          <a:xfrm>
            <a:off x="3807751" y="1199268"/>
            <a:ext cx="2079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安装</a:t>
            </a:r>
            <a:r>
              <a:rPr lang="en-US" altLang="zh-CN" dirty="0"/>
              <a:t>/</a:t>
            </a:r>
            <a:r>
              <a:rPr lang="zh-CN" altLang="en-US" dirty="0"/>
              <a:t>提供服务</a:t>
            </a:r>
            <a:endParaRPr lang="en-US" altLang="zh-CN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4548D2F4-DADA-18A5-086A-492C54B0D68B}"/>
              </a:ext>
            </a:extLst>
          </p:cNvPr>
          <p:cNvSpPr txBox="1"/>
          <p:nvPr/>
        </p:nvSpPr>
        <p:spPr>
          <a:xfrm>
            <a:off x="3888704" y="3954938"/>
            <a:ext cx="2079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安装</a:t>
            </a:r>
            <a:r>
              <a:rPr lang="en-US" altLang="zh-CN" dirty="0"/>
              <a:t>/</a:t>
            </a:r>
            <a:r>
              <a:rPr lang="zh-CN" altLang="en-US" dirty="0"/>
              <a:t>直接使用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650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600B9E6-4D83-8021-727C-F8B155E6D3EB}"/>
              </a:ext>
            </a:extLst>
          </p:cNvPr>
          <p:cNvSpPr txBox="1"/>
          <p:nvPr/>
        </p:nvSpPr>
        <p:spPr>
          <a:xfrm>
            <a:off x="2919202" y="32224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KODI</a:t>
            </a:r>
          </a:p>
          <a:p>
            <a:pPr algn="ctr"/>
            <a:r>
              <a:rPr lang="zh-CN" altLang="en-US" dirty="0"/>
              <a:t>播放器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E7C724-3967-2437-FEB9-4FF40FDBDA15}"/>
              </a:ext>
            </a:extLst>
          </p:cNvPr>
          <p:cNvSpPr txBox="1"/>
          <p:nvPr/>
        </p:nvSpPr>
        <p:spPr>
          <a:xfrm>
            <a:off x="6953945" y="4637703"/>
            <a:ext cx="2476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本地存有或远程可访问的图片影视游戏资源</a:t>
            </a:r>
            <a:endParaRPr lang="en-US" altLang="zh-CN" dirty="0"/>
          </a:p>
        </p:txBody>
      </p:sp>
      <p:pic>
        <p:nvPicPr>
          <p:cNvPr id="10" name="图形 9" descr="计算机 轮廓">
            <a:extLst>
              <a:ext uri="{FF2B5EF4-FFF2-40B4-BE49-F238E27FC236}">
                <a16:creationId xmlns:a16="http://schemas.microsoft.com/office/drawing/2014/main" id="{8F39FCEA-6CF5-01BD-91BC-BC269007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3895" y="1844586"/>
            <a:ext cx="914400" cy="914400"/>
          </a:xfrm>
          <a:prstGeom prst="rect">
            <a:avLst/>
          </a:prstGeom>
        </p:spPr>
      </p:pic>
      <p:pic>
        <p:nvPicPr>
          <p:cNvPr id="12" name="图形 11" descr="便携式计算机 轮廓">
            <a:extLst>
              <a:ext uri="{FF2B5EF4-FFF2-40B4-BE49-F238E27FC236}">
                <a16:creationId xmlns:a16="http://schemas.microsoft.com/office/drawing/2014/main" id="{21BEB5B3-863B-CD0D-E502-3D8B9C65D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8474" y="1604337"/>
            <a:ext cx="914400" cy="914400"/>
          </a:xfrm>
          <a:prstGeom prst="rect">
            <a:avLst/>
          </a:prstGeom>
        </p:spPr>
      </p:pic>
      <p:pic>
        <p:nvPicPr>
          <p:cNvPr id="16" name="图形 15" descr="智能手机 轮廓">
            <a:extLst>
              <a:ext uri="{FF2B5EF4-FFF2-40B4-BE49-F238E27FC236}">
                <a16:creationId xmlns:a16="http://schemas.microsoft.com/office/drawing/2014/main" id="{FCF5F6FB-28EF-BD0A-B7EF-3468296837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4361" y="3262167"/>
            <a:ext cx="914400" cy="914400"/>
          </a:xfrm>
          <a:prstGeom prst="rect">
            <a:avLst/>
          </a:prstGeom>
        </p:spPr>
      </p:pic>
      <p:pic>
        <p:nvPicPr>
          <p:cNvPr id="20" name="图形 19" descr="电视 轮廓">
            <a:extLst>
              <a:ext uri="{FF2B5EF4-FFF2-40B4-BE49-F238E27FC236}">
                <a16:creationId xmlns:a16="http://schemas.microsoft.com/office/drawing/2014/main" id="{1FF9958C-83B0-91C7-F2ED-0C03A31351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3395" y="3045905"/>
            <a:ext cx="914400" cy="9144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67C24C27-8362-7F75-E90B-47450DA98F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3116" y="2957405"/>
            <a:ext cx="304762" cy="304762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14874C89-ACF3-1D63-5A6F-F5DFC08F9205}"/>
              </a:ext>
            </a:extLst>
          </p:cNvPr>
          <p:cNvSpPr txBox="1"/>
          <p:nvPr/>
        </p:nvSpPr>
        <p:spPr>
          <a:xfrm>
            <a:off x="6800436" y="2653501"/>
            <a:ext cx="2476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Windows/Linux/MacOS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7FA53D8-F4F2-D7C8-6B5C-B8720F24F81B}"/>
              </a:ext>
            </a:extLst>
          </p:cNvPr>
          <p:cNvSpPr txBox="1"/>
          <p:nvPr/>
        </p:nvSpPr>
        <p:spPr>
          <a:xfrm>
            <a:off x="6800436" y="4155486"/>
            <a:ext cx="2476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Android/iOS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F099360-D48C-FE27-3C70-9CC82188F315}"/>
              </a:ext>
            </a:extLst>
          </p:cNvPr>
          <p:cNvCxnSpPr>
            <a:cxnSpLocks/>
          </p:cNvCxnSpPr>
          <p:nvPr/>
        </p:nvCxnSpPr>
        <p:spPr>
          <a:xfrm>
            <a:off x="3983276" y="3407262"/>
            <a:ext cx="26351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4DC8B56-B3F5-23D3-3BE7-AC5D5D91AC2B}"/>
              </a:ext>
            </a:extLst>
          </p:cNvPr>
          <p:cNvSpPr txBox="1"/>
          <p:nvPr/>
        </p:nvSpPr>
        <p:spPr>
          <a:xfrm>
            <a:off x="3941803" y="3037930"/>
            <a:ext cx="2476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安装</a:t>
            </a:r>
            <a:r>
              <a:rPr lang="en-US" altLang="zh-CN" dirty="0"/>
              <a:t>/</a:t>
            </a:r>
            <a:r>
              <a:rPr lang="zh-CN" altLang="en-US" dirty="0"/>
              <a:t>直接使用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290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CE7C724-3967-2437-FEB9-4FF40FDBDA15}"/>
              </a:ext>
            </a:extLst>
          </p:cNvPr>
          <p:cNvSpPr txBox="1"/>
          <p:nvPr/>
        </p:nvSpPr>
        <p:spPr>
          <a:xfrm>
            <a:off x="7470957" y="1596890"/>
            <a:ext cx="21699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图片影视游戏</a:t>
            </a:r>
            <a:endParaRPr lang="en-US" altLang="zh-CN" dirty="0"/>
          </a:p>
          <a:p>
            <a:pPr algn="ctr"/>
            <a:r>
              <a:rPr lang="zh-CN" altLang="en-US" dirty="0"/>
              <a:t>元数据</a:t>
            </a:r>
            <a:endParaRPr lang="en-US" altLang="zh-CN" dirty="0"/>
          </a:p>
          <a:p>
            <a:pPr algn="ctr"/>
            <a:r>
              <a:rPr lang="zh-CN" altLang="en-US" dirty="0"/>
              <a:t>（不含资源本身）</a:t>
            </a:r>
            <a:endParaRPr lang="en-US" altLang="zh-CN" dirty="0"/>
          </a:p>
        </p:txBody>
      </p:sp>
      <p:pic>
        <p:nvPicPr>
          <p:cNvPr id="10" name="图形 9" descr="计算机 轮廓">
            <a:extLst>
              <a:ext uri="{FF2B5EF4-FFF2-40B4-BE49-F238E27FC236}">
                <a16:creationId xmlns:a16="http://schemas.microsoft.com/office/drawing/2014/main" id="{8F39FCEA-6CF5-01BD-91BC-BC269007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0560" y="3333839"/>
            <a:ext cx="914400" cy="914400"/>
          </a:xfrm>
          <a:prstGeom prst="rect">
            <a:avLst/>
          </a:prstGeom>
        </p:spPr>
      </p:pic>
      <p:pic>
        <p:nvPicPr>
          <p:cNvPr id="12" name="图形 11" descr="便携式计算机 轮廓">
            <a:extLst>
              <a:ext uri="{FF2B5EF4-FFF2-40B4-BE49-F238E27FC236}">
                <a16:creationId xmlns:a16="http://schemas.microsoft.com/office/drawing/2014/main" id="{21BEB5B3-863B-CD0D-E502-3D8B9C65D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5571" y="3336037"/>
            <a:ext cx="914400" cy="914400"/>
          </a:xfrm>
          <a:prstGeom prst="rect">
            <a:avLst/>
          </a:prstGeom>
        </p:spPr>
      </p:pic>
      <p:pic>
        <p:nvPicPr>
          <p:cNvPr id="24" name="图形 23" descr="服务器 轮廓">
            <a:extLst>
              <a:ext uri="{FF2B5EF4-FFF2-40B4-BE49-F238E27FC236}">
                <a16:creationId xmlns:a16="http://schemas.microsoft.com/office/drawing/2014/main" id="{6BEED5CB-D50D-85E1-46CF-3F468A695D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75550" y="4437034"/>
            <a:ext cx="914400" cy="91440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1D423ED-CB67-28A6-FB1D-D1BC2FBA082C}"/>
              </a:ext>
            </a:extLst>
          </p:cNvPr>
          <p:cNvSpPr txBox="1"/>
          <p:nvPr/>
        </p:nvSpPr>
        <p:spPr>
          <a:xfrm>
            <a:off x="1854250" y="3754148"/>
            <a:ext cx="2217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tinyMediaManager</a:t>
            </a:r>
          </a:p>
          <a:p>
            <a:pPr algn="ctr"/>
            <a:r>
              <a:rPr lang="zh-CN" altLang="en-US" dirty="0"/>
              <a:t>刮削软件</a:t>
            </a:r>
            <a:endParaRPr lang="en-US" altLang="zh-CN" dirty="0"/>
          </a:p>
          <a:p>
            <a:pPr algn="ctr"/>
            <a:r>
              <a:rPr lang="zh-CN" altLang="en-US" dirty="0"/>
              <a:t>（简称</a:t>
            </a:r>
            <a:r>
              <a:rPr lang="en-US" altLang="zh-CN" dirty="0"/>
              <a:t>TMM</a:t>
            </a:r>
            <a:r>
              <a:rPr lang="zh-CN" altLang="en-US" dirty="0"/>
              <a:t>）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B6F7BC1-6D49-35AB-0C3F-200D6DBBEC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719" y="3429000"/>
            <a:ext cx="325148" cy="325148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14874C89-ACF3-1D63-5A6F-F5DFC08F9205}"/>
              </a:ext>
            </a:extLst>
          </p:cNvPr>
          <p:cNvSpPr txBox="1"/>
          <p:nvPr/>
        </p:nvSpPr>
        <p:spPr>
          <a:xfrm>
            <a:off x="7407101" y="4142754"/>
            <a:ext cx="2476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Windows/Linux/MacOS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01A7137-5F9C-F32A-C46D-BBC8D6666249}"/>
              </a:ext>
            </a:extLst>
          </p:cNvPr>
          <p:cNvCxnSpPr>
            <a:cxnSpLocks/>
          </p:cNvCxnSpPr>
          <p:nvPr/>
        </p:nvCxnSpPr>
        <p:spPr>
          <a:xfrm>
            <a:off x="4072140" y="4142754"/>
            <a:ext cx="317373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3499033-3773-55CF-6909-81923A8412ED}"/>
              </a:ext>
            </a:extLst>
          </p:cNvPr>
          <p:cNvCxnSpPr>
            <a:cxnSpLocks/>
          </p:cNvCxnSpPr>
          <p:nvPr/>
        </p:nvCxnSpPr>
        <p:spPr>
          <a:xfrm>
            <a:off x="8539664" y="2520220"/>
            <a:ext cx="0" cy="8136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86D2F43-3B3C-ECD6-2B4E-D77AAD25EB67}"/>
              </a:ext>
            </a:extLst>
          </p:cNvPr>
          <p:cNvSpPr txBox="1"/>
          <p:nvPr/>
        </p:nvSpPr>
        <p:spPr>
          <a:xfrm>
            <a:off x="8030316" y="5223745"/>
            <a:ext cx="1404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NAS/Docker</a:t>
            </a:r>
          </a:p>
        </p:txBody>
      </p:sp>
      <p:pic>
        <p:nvPicPr>
          <p:cNvPr id="7" name="图形 6" descr="物联网 轮廓">
            <a:extLst>
              <a:ext uri="{FF2B5EF4-FFF2-40B4-BE49-F238E27FC236}">
                <a16:creationId xmlns:a16="http://schemas.microsoft.com/office/drawing/2014/main" id="{0A9A70BF-AAB4-824A-9A07-38FFAD9A6E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82464" y="715444"/>
            <a:ext cx="914400" cy="9144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6D6C41F-FBBE-4E23-3900-8573E3C1FB9F}"/>
              </a:ext>
            </a:extLst>
          </p:cNvPr>
          <p:cNvSpPr txBox="1"/>
          <p:nvPr/>
        </p:nvSpPr>
        <p:spPr>
          <a:xfrm>
            <a:off x="4351337" y="3763785"/>
            <a:ext cx="2476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安装</a:t>
            </a:r>
            <a:r>
              <a:rPr lang="en-US" altLang="zh-CN" dirty="0"/>
              <a:t>/</a:t>
            </a:r>
            <a:r>
              <a:rPr lang="zh-CN" altLang="en-US" dirty="0"/>
              <a:t>直接使用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081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形 70" descr="便携式计算机 轮廓">
            <a:extLst>
              <a:ext uri="{FF2B5EF4-FFF2-40B4-BE49-F238E27FC236}">
                <a16:creationId xmlns:a16="http://schemas.microsoft.com/office/drawing/2014/main" id="{24A2AF70-5F46-2447-0BA2-9145C6550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8692" y="4573534"/>
            <a:ext cx="914400" cy="914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71C8584-AA30-5352-13AD-07CB93F8A1FB}"/>
              </a:ext>
            </a:extLst>
          </p:cNvPr>
          <p:cNvSpPr txBox="1"/>
          <p:nvPr/>
        </p:nvSpPr>
        <p:spPr>
          <a:xfrm>
            <a:off x="6155532" y="1650991"/>
            <a:ext cx="160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Jellyfin</a:t>
            </a:r>
            <a:r>
              <a:rPr lang="zh-CN" altLang="en-US" dirty="0"/>
              <a:t>服务端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E7C724-3967-2437-FEB9-4FF40FDBDA15}"/>
              </a:ext>
            </a:extLst>
          </p:cNvPr>
          <p:cNvSpPr txBox="1"/>
          <p:nvPr/>
        </p:nvSpPr>
        <p:spPr>
          <a:xfrm>
            <a:off x="488111" y="1465613"/>
            <a:ext cx="2079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图片影视游戏资源</a:t>
            </a:r>
            <a:endParaRPr lang="en-US" altLang="zh-CN" dirty="0"/>
          </a:p>
        </p:txBody>
      </p:sp>
      <p:pic>
        <p:nvPicPr>
          <p:cNvPr id="24" name="图形 23" descr="服务器 轮廓">
            <a:extLst>
              <a:ext uri="{FF2B5EF4-FFF2-40B4-BE49-F238E27FC236}">
                <a16:creationId xmlns:a16="http://schemas.microsoft.com/office/drawing/2014/main" id="{6BEED5CB-D50D-85E1-46CF-3F468A695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5870" y="550623"/>
            <a:ext cx="914400" cy="9144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2F5738BD-DEB1-C9CF-48CF-430A7C864D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3371" y="1328410"/>
            <a:ext cx="304762" cy="304762"/>
          </a:xfrm>
          <a:prstGeom prst="rect">
            <a:avLst/>
          </a:prstGeom>
        </p:spPr>
      </p:pic>
      <p:pic>
        <p:nvPicPr>
          <p:cNvPr id="70" name="图形 69" descr="计算机 轮廓">
            <a:extLst>
              <a:ext uri="{FF2B5EF4-FFF2-40B4-BE49-F238E27FC236}">
                <a16:creationId xmlns:a16="http://schemas.microsoft.com/office/drawing/2014/main" id="{713005EE-3667-124B-E87C-E2C1C595D5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4292" y="4821192"/>
            <a:ext cx="914400" cy="914400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5BCBC725-7B63-9E60-A481-5BC0A8B21BD1}"/>
              </a:ext>
            </a:extLst>
          </p:cNvPr>
          <p:cNvSpPr txBox="1"/>
          <p:nvPr/>
        </p:nvSpPr>
        <p:spPr>
          <a:xfrm>
            <a:off x="1130833" y="5630107"/>
            <a:ext cx="2476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Windows/Linux/MacOS</a:t>
            </a:r>
          </a:p>
          <a:p>
            <a:pPr algn="ctr"/>
            <a:r>
              <a:rPr lang="zh-CN" altLang="en-US" dirty="0"/>
              <a:t>客户端</a:t>
            </a:r>
            <a:endParaRPr lang="en-US" altLang="zh-CN" dirty="0"/>
          </a:p>
        </p:txBody>
      </p:sp>
      <p:pic>
        <p:nvPicPr>
          <p:cNvPr id="73" name="图形 72" descr="智能手机 轮廓">
            <a:extLst>
              <a:ext uri="{FF2B5EF4-FFF2-40B4-BE49-F238E27FC236}">
                <a16:creationId xmlns:a16="http://schemas.microsoft.com/office/drawing/2014/main" id="{D7C06FCF-4703-AA90-52F1-DDA3783E9D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24917" y="4778655"/>
            <a:ext cx="914400" cy="914400"/>
          </a:xfrm>
          <a:prstGeom prst="rect">
            <a:avLst/>
          </a:prstGeom>
        </p:spPr>
      </p:pic>
      <p:sp>
        <p:nvSpPr>
          <p:cNvPr id="74" name="文本框 73">
            <a:extLst>
              <a:ext uri="{FF2B5EF4-FFF2-40B4-BE49-F238E27FC236}">
                <a16:creationId xmlns:a16="http://schemas.microsoft.com/office/drawing/2014/main" id="{37C4C7C4-E839-E6CB-AAC0-790D6F614DDE}"/>
              </a:ext>
            </a:extLst>
          </p:cNvPr>
          <p:cNvSpPr txBox="1"/>
          <p:nvPr/>
        </p:nvSpPr>
        <p:spPr>
          <a:xfrm>
            <a:off x="3485130" y="5627685"/>
            <a:ext cx="15083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Android/iOS</a:t>
            </a:r>
          </a:p>
          <a:p>
            <a:pPr algn="ctr"/>
            <a:r>
              <a:rPr lang="zh-CN" altLang="en-US" dirty="0"/>
              <a:t>客户端</a:t>
            </a:r>
            <a:endParaRPr lang="en-US" altLang="zh-CN" dirty="0"/>
          </a:p>
        </p:txBody>
      </p:sp>
      <p:pic>
        <p:nvPicPr>
          <p:cNvPr id="83" name="图形 82" descr="计算机 轮廓">
            <a:extLst>
              <a:ext uri="{FF2B5EF4-FFF2-40B4-BE49-F238E27FC236}">
                <a16:creationId xmlns:a16="http://schemas.microsoft.com/office/drawing/2014/main" id="{6336E9E9-F585-69F0-D6A7-1161872458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73658" y="1215250"/>
            <a:ext cx="914400" cy="914400"/>
          </a:xfrm>
          <a:prstGeom prst="rect">
            <a:avLst/>
          </a:prstGeom>
        </p:spPr>
      </p:pic>
      <p:pic>
        <p:nvPicPr>
          <p:cNvPr id="84" name="图形 83" descr="便携式计算机 轮廓">
            <a:extLst>
              <a:ext uri="{FF2B5EF4-FFF2-40B4-BE49-F238E27FC236}">
                <a16:creationId xmlns:a16="http://schemas.microsoft.com/office/drawing/2014/main" id="{39D16C5D-B9F0-590B-E9E5-ADC27B78C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8669" y="1217448"/>
            <a:ext cx="914400" cy="914400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184702C3-4055-5DA0-2623-C55FEDDFA879}"/>
              </a:ext>
            </a:extLst>
          </p:cNvPr>
          <p:cNvSpPr txBox="1"/>
          <p:nvPr/>
        </p:nvSpPr>
        <p:spPr>
          <a:xfrm>
            <a:off x="2630199" y="2024165"/>
            <a:ext cx="2323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图片影视游戏资源</a:t>
            </a:r>
            <a:endParaRPr lang="en-US" altLang="zh-CN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9F3C135F-7099-2609-BCB6-6F00030BA84C}"/>
              </a:ext>
            </a:extLst>
          </p:cNvPr>
          <p:cNvCxnSpPr>
            <a:cxnSpLocks/>
          </p:cNvCxnSpPr>
          <p:nvPr/>
        </p:nvCxnSpPr>
        <p:spPr>
          <a:xfrm flipV="1">
            <a:off x="5100536" y="5694394"/>
            <a:ext cx="128766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66228C96-E5C9-0E5C-CADA-33823DC248FC}"/>
              </a:ext>
            </a:extLst>
          </p:cNvPr>
          <p:cNvCxnSpPr>
            <a:cxnSpLocks/>
          </p:cNvCxnSpPr>
          <p:nvPr/>
        </p:nvCxnSpPr>
        <p:spPr>
          <a:xfrm flipH="1">
            <a:off x="1952207" y="638292"/>
            <a:ext cx="1622234" cy="1723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6CC2F5F-0F35-9C12-BF6B-1CDDEFBF8F69}"/>
              </a:ext>
            </a:extLst>
          </p:cNvPr>
          <p:cNvSpPr txBox="1"/>
          <p:nvPr/>
        </p:nvSpPr>
        <p:spPr>
          <a:xfrm rot="1042355">
            <a:off x="4583253" y="2772839"/>
            <a:ext cx="1721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安装</a:t>
            </a:r>
            <a:r>
              <a:rPr lang="en-US" altLang="zh-CN" dirty="0"/>
              <a:t>/</a:t>
            </a:r>
            <a:r>
              <a:rPr lang="zh-CN" altLang="en-US" dirty="0"/>
              <a:t>提供服务</a:t>
            </a:r>
            <a:endParaRPr lang="en-US" altLang="zh-CN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4548D2F4-DADA-18A5-086A-492C54B0D68B}"/>
              </a:ext>
            </a:extLst>
          </p:cNvPr>
          <p:cNvSpPr txBox="1"/>
          <p:nvPr/>
        </p:nvSpPr>
        <p:spPr>
          <a:xfrm>
            <a:off x="5100536" y="5325062"/>
            <a:ext cx="1287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安装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FFB2E8-A7A8-CA6A-4034-925F48B59A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03371" y="5054628"/>
            <a:ext cx="304762" cy="30476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E333FA1-1BD9-68EF-E1B4-D95E366DE3B1}"/>
              </a:ext>
            </a:extLst>
          </p:cNvPr>
          <p:cNvSpPr txBox="1"/>
          <p:nvPr/>
        </p:nvSpPr>
        <p:spPr>
          <a:xfrm>
            <a:off x="6498552" y="537240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KODI</a:t>
            </a:r>
          </a:p>
          <a:p>
            <a:pPr algn="ctr"/>
            <a:r>
              <a:rPr lang="zh-CN" altLang="en-US" dirty="0"/>
              <a:t>播放器</a:t>
            </a:r>
            <a:endParaRPr lang="en-US" altLang="zh-CN" dirty="0"/>
          </a:p>
        </p:txBody>
      </p:sp>
      <p:pic>
        <p:nvPicPr>
          <p:cNvPr id="6" name="图形 5" descr="电视 轮廓">
            <a:extLst>
              <a:ext uri="{FF2B5EF4-FFF2-40B4-BE49-F238E27FC236}">
                <a16:creationId xmlns:a16="http://schemas.microsoft.com/office/drawing/2014/main" id="{B007A1EB-62E7-7FA6-291F-5149907A9C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59210" y="4611936"/>
            <a:ext cx="914400" cy="914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0D9578A-6F7D-3880-29C8-F3FC9FE328E2}"/>
              </a:ext>
            </a:extLst>
          </p:cNvPr>
          <p:cNvSpPr txBox="1"/>
          <p:nvPr/>
        </p:nvSpPr>
        <p:spPr>
          <a:xfrm>
            <a:off x="8541066" y="3976051"/>
            <a:ext cx="2217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tinyMediaManager</a:t>
            </a:r>
          </a:p>
          <a:p>
            <a:pPr algn="ctr"/>
            <a:r>
              <a:rPr lang="zh-CN" altLang="en-US" dirty="0"/>
              <a:t>刮削软件</a:t>
            </a:r>
            <a:endParaRPr lang="en-US" altLang="zh-CN" dirty="0"/>
          </a:p>
          <a:p>
            <a:pPr algn="ctr"/>
            <a:r>
              <a:rPr lang="zh-CN" altLang="en-US" dirty="0"/>
              <a:t>（简称</a:t>
            </a:r>
            <a:r>
              <a:rPr lang="en-US" altLang="zh-CN" dirty="0"/>
              <a:t>TMM</a:t>
            </a:r>
            <a:r>
              <a:rPr lang="zh-CN" altLang="en-US" dirty="0"/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69B7A3-B6EC-1FA7-1AAD-B447B5BDFB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950" y="3639867"/>
            <a:ext cx="325148" cy="3251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7F1CF12-054C-B7EC-46BE-49A0CC693AA2}"/>
              </a:ext>
            </a:extLst>
          </p:cNvPr>
          <p:cNvSpPr txBox="1"/>
          <p:nvPr/>
        </p:nvSpPr>
        <p:spPr>
          <a:xfrm>
            <a:off x="8584987" y="1610128"/>
            <a:ext cx="21699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图片影视游戏</a:t>
            </a:r>
            <a:endParaRPr lang="en-US" altLang="zh-CN" dirty="0"/>
          </a:p>
          <a:p>
            <a:pPr algn="ctr"/>
            <a:r>
              <a:rPr lang="zh-CN" altLang="en-US" dirty="0"/>
              <a:t>元数据</a:t>
            </a:r>
            <a:endParaRPr lang="en-US" altLang="zh-CN" dirty="0"/>
          </a:p>
          <a:p>
            <a:pPr algn="ctr"/>
            <a:r>
              <a:rPr lang="zh-CN" altLang="en-US" dirty="0"/>
              <a:t>（不含资源本身）</a:t>
            </a:r>
            <a:endParaRPr lang="en-US" altLang="zh-CN" dirty="0"/>
          </a:p>
        </p:txBody>
      </p:sp>
      <p:pic>
        <p:nvPicPr>
          <p:cNvPr id="11" name="图形 10" descr="物联网 轮廓">
            <a:extLst>
              <a:ext uri="{FF2B5EF4-FFF2-40B4-BE49-F238E27FC236}">
                <a16:creationId xmlns:a16="http://schemas.microsoft.com/office/drawing/2014/main" id="{4BC0FD2F-3A1A-2F96-BA1B-090B42641F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96494" y="728682"/>
            <a:ext cx="914400" cy="914400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0028C370-0719-DB9C-57EF-566B54C2F3DA}"/>
              </a:ext>
            </a:extLst>
          </p:cNvPr>
          <p:cNvSpPr/>
          <p:nvPr/>
        </p:nvSpPr>
        <p:spPr>
          <a:xfrm rot="5400000">
            <a:off x="5653209" y="3282702"/>
            <a:ext cx="2652194" cy="346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B6EB4EED-4A43-5EB8-445D-AB8D91FE87B9}"/>
              </a:ext>
            </a:extLst>
          </p:cNvPr>
          <p:cNvSpPr/>
          <p:nvPr/>
        </p:nvSpPr>
        <p:spPr>
          <a:xfrm rot="5400000">
            <a:off x="9193387" y="2794290"/>
            <a:ext cx="923330" cy="346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974A885-F369-EAF3-2963-D94A8F2E1565}"/>
              </a:ext>
            </a:extLst>
          </p:cNvPr>
          <p:cNvCxnSpPr>
            <a:cxnSpLocks/>
          </p:cNvCxnSpPr>
          <p:nvPr/>
        </p:nvCxnSpPr>
        <p:spPr>
          <a:xfrm flipV="1">
            <a:off x="4897664" y="1772459"/>
            <a:ext cx="128766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DD90A16-4513-5DCB-A39B-978FB6526C1E}"/>
              </a:ext>
            </a:extLst>
          </p:cNvPr>
          <p:cNvSpPr txBox="1"/>
          <p:nvPr/>
        </p:nvSpPr>
        <p:spPr>
          <a:xfrm>
            <a:off x="4897664" y="1442733"/>
            <a:ext cx="1287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安装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endParaRPr lang="en-US" altLang="zh-CN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63ACC91-4A7A-9A16-6AD7-C2B90089FE2F}"/>
              </a:ext>
            </a:extLst>
          </p:cNvPr>
          <p:cNvCxnSpPr>
            <a:cxnSpLocks/>
          </p:cNvCxnSpPr>
          <p:nvPr/>
        </p:nvCxnSpPr>
        <p:spPr>
          <a:xfrm>
            <a:off x="3324917" y="2477956"/>
            <a:ext cx="5230279" cy="163874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26A5FFE-63CC-F3AB-5B6F-5C38DB4819D4}"/>
              </a:ext>
            </a:extLst>
          </p:cNvPr>
          <p:cNvSpPr/>
          <p:nvPr/>
        </p:nvSpPr>
        <p:spPr>
          <a:xfrm rot="8251333">
            <a:off x="7370753" y="5014003"/>
            <a:ext cx="1554247" cy="346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74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图形 72" descr="智能手机 轮廓">
            <a:extLst>
              <a:ext uri="{FF2B5EF4-FFF2-40B4-BE49-F238E27FC236}">
                <a16:creationId xmlns:a16="http://schemas.microsoft.com/office/drawing/2014/main" id="{D7C06FCF-4703-AA90-52F1-DDA3783E9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3898" y="4318369"/>
            <a:ext cx="914400" cy="914400"/>
          </a:xfrm>
          <a:prstGeom prst="rect">
            <a:avLst/>
          </a:prstGeom>
        </p:spPr>
      </p:pic>
      <p:sp>
        <p:nvSpPr>
          <p:cNvPr id="74" name="文本框 73">
            <a:extLst>
              <a:ext uri="{FF2B5EF4-FFF2-40B4-BE49-F238E27FC236}">
                <a16:creationId xmlns:a16="http://schemas.microsoft.com/office/drawing/2014/main" id="{37C4C7C4-E839-E6CB-AAC0-790D6F614DDE}"/>
              </a:ext>
            </a:extLst>
          </p:cNvPr>
          <p:cNvSpPr txBox="1"/>
          <p:nvPr/>
        </p:nvSpPr>
        <p:spPr>
          <a:xfrm>
            <a:off x="3415748" y="5269885"/>
            <a:ext cx="15083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Android/iOS</a:t>
            </a:r>
          </a:p>
          <a:p>
            <a:pPr algn="ctr"/>
            <a:r>
              <a:rPr lang="zh-CN" altLang="en-US" dirty="0"/>
              <a:t>客户端</a:t>
            </a:r>
            <a:endParaRPr lang="en-US" altLang="zh-CN" dirty="0"/>
          </a:p>
        </p:txBody>
      </p:sp>
      <p:pic>
        <p:nvPicPr>
          <p:cNvPr id="83" name="图形 82" descr="计算机 轮廓">
            <a:extLst>
              <a:ext uri="{FF2B5EF4-FFF2-40B4-BE49-F238E27FC236}">
                <a16:creationId xmlns:a16="http://schemas.microsoft.com/office/drawing/2014/main" id="{6336E9E9-F585-69F0-D6A7-116187245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0171" y="2847932"/>
            <a:ext cx="914400" cy="914400"/>
          </a:xfrm>
          <a:prstGeom prst="rect">
            <a:avLst/>
          </a:prstGeom>
        </p:spPr>
      </p:pic>
      <p:pic>
        <p:nvPicPr>
          <p:cNvPr id="84" name="图形 83" descr="便携式计算机 轮廓">
            <a:extLst>
              <a:ext uri="{FF2B5EF4-FFF2-40B4-BE49-F238E27FC236}">
                <a16:creationId xmlns:a16="http://schemas.microsoft.com/office/drawing/2014/main" id="{39D16C5D-B9F0-590B-E9E5-ADC27B78C2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24964" y="2656649"/>
            <a:ext cx="914400" cy="914400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184702C3-4055-5DA0-2623-C55FEDDFA879}"/>
              </a:ext>
            </a:extLst>
          </p:cNvPr>
          <p:cNvSpPr txBox="1"/>
          <p:nvPr/>
        </p:nvSpPr>
        <p:spPr>
          <a:xfrm>
            <a:off x="3046712" y="3585335"/>
            <a:ext cx="2323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图片影视游戏资源</a:t>
            </a:r>
            <a:endParaRPr lang="en-US" altLang="zh-CN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9F3C135F-7099-2609-BCB6-6F00030BA84C}"/>
              </a:ext>
            </a:extLst>
          </p:cNvPr>
          <p:cNvCxnSpPr>
            <a:cxnSpLocks/>
          </p:cNvCxnSpPr>
          <p:nvPr/>
        </p:nvCxnSpPr>
        <p:spPr>
          <a:xfrm>
            <a:off x="5199582" y="5168536"/>
            <a:ext cx="2190774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6CC2F5F-0F35-9C12-BF6B-1CDDEFBF8F69}"/>
              </a:ext>
            </a:extLst>
          </p:cNvPr>
          <p:cNvSpPr txBox="1"/>
          <p:nvPr/>
        </p:nvSpPr>
        <p:spPr>
          <a:xfrm>
            <a:off x="5342417" y="2968059"/>
            <a:ext cx="1721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安装</a:t>
            </a:r>
            <a:r>
              <a:rPr lang="en-US" altLang="zh-CN" dirty="0"/>
              <a:t>/</a:t>
            </a:r>
            <a:r>
              <a:rPr lang="zh-CN" altLang="en-US" dirty="0"/>
              <a:t>提供服务</a:t>
            </a:r>
            <a:endParaRPr lang="en-US" altLang="zh-CN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4548D2F4-DADA-18A5-086A-492C54B0D68B}"/>
              </a:ext>
            </a:extLst>
          </p:cNvPr>
          <p:cNvSpPr txBox="1"/>
          <p:nvPr/>
        </p:nvSpPr>
        <p:spPr>
          <a:xfrm>
            <a:off x="5656386" y="4799204"/>
            <a:ext cx="1287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安装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FFB2E8-A7A8-CA6A-4034-925F48B59A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1129" y="4599059"/>
            <a:ext cx="304762" cy="30476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E333FA1-1BD9-68EF-E1B4-D95E366DE3B1}"/>
              </a:ext>
            </a:extLst>
          </p:cNvPr>
          <p:cNvSpPr txBox="1"/>
          <p:nvPr/>
        </p:nvSpPr>
        <p:spPr>
          <a:xfrm>
            <a:off x="7676310" y="491683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KODI</a:t>
            </a:r>
          </a:p>
          <a:p>
            <a:pPr algn="ctr"/>
            <a:r>
              <a:rPr lang="zh-CN" altLang="en-US" dirty="0"/>
              <a:t>播放器</a:t>
            </a:r>
            <a:endParaRPr lang="en-US" altLang="zh-CN" dirty="0"/>
          </a:p>
        </p:txBody>
      </p:sp>
      <p:pic>
        <p:nvPicPr>
          <p:cNvPr id="6" name="图形 5" descr="电视 轮廓">
            <a:extLst>
              <a:ext uri="{FF2B5EF4-FFF2-40B4-BE49-F238E27FC236}">
                <a16:creationId xmlns:a16="http://schemas.microsoft.com/office/drawing/2014/main" id="{B007A1EB-62E7-7FA6-291F-5149907A9C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66288" y="4510704"/>
            <a:ext cx="914400" cy="914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0D9578A-6F7D-3880-29C8-F3FC9FE328E2}"/>
              </a:ext>
            </a:extLst>
          </p:cNvPr>
          <p:cNvSpPr txBox="1"/>
          <p:nvPr/>
        </p:nvSpPr>
        <p:spPr>
          <a:xfrm>
            <a:off x="6920345" y="2977307"/>
            <a:ext cx="2217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tinyMediaManager</a:t>
            </a:r>
          </a:p>
          <a:p>
            <a:pPr algn="ctr"/>
            <a:r>
              <a:rPr lang="zh-CN" altLang="en-US" dirty="0"/>
              <a:t>刮削软件</a:t>
            </a:r>
            <a:endParaRPr lang="en-US" altLang="zh-CN" dirty="0"/>
          </a:p>
          <a:p>
            <a:pPr algn="ctr"/>
            <a:r>
              <a:rPr lang="zh-CN" altLang="en-US" dirty="0"/>
              <a:t>（简称</a:t>
            </a:r>
            <a:r>
              <a:rPr lang="en-US" altLang="zh-CN" dirty="0"/>
              <a:t>TMM</a:t>
            </a:r>
            <a:r>
              <a:rPr lang="zh-CN" altLang="en-US" dirty="0"/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69B7A3-B6EC-1FA7-1AAD-B447B5BDFB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229" y="2641123"/>
            <a:ext cx="325148" cy="3251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7F1CF12-054C-B7EC-46BE-49A0CC693AA2}"/>
              </a:ext>
            </a:extLst>
          </p:cNvPr>
          <p:cNvSpPr txBox="1"/>
          <p:nvPr/>
        </p:nvSpPr>
        <p:spPr>
          <a:xfrm>
            <a:off x="3042855" y="1933532"/>
            <a:ext cx="23234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图片影视游戏元数据</a:t>
            </a:r>
            <a:endParaRPr lang="en-US" altLang="zh-CN" dirty="0"/>
          </a:p>
          <a:p>
            <a:pPr algn="ctr"/>
            <a:r>
              <a:rPr lang="zh-CN" altLang="en-US" dirty="0"/>
              <a:t>（不含资源本身）</a:t>
            </a:r>
            <a:endParaRPr lang="en-US" altLang="zh-CN" dirty="0"/>
          </a:p>
        </p:txBody>
      </p:sp>
      <p:pic>
        <p:nvPicPr>
          <p:cNvPr id="11" name="图形 10" descr="物联网 轮廓">
            <a:extLst>
              <a:ext uri="{FF2B5EF4-FFF2-40B4-BE49-F238E27FC236}">
                <a16:creationId xmlns:a16="http://schemas.microsoft.com/office/drawing/2014/main" id="{4BC0FD2F-3A1A-2F96-BA1B-090B42641F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47371" y="1042829"/>
            <a:ext cx="914400" cy="914400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B6EB4EED-4A43-5EB8-445D-AB8D91FE87B9}"/>
              </a:ext>
            </a:extLst>
          </p:cNvPr>
          <p:cNvSpPr/>
          <p:nvPr/>
        </p:nvSpPr>
        <p:spPr>
          <a:xfrm rot="1250090">
            <a:off x="5120286" y="2017359"/>
            <a:ext cx="2466002" cy="346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974A885-F369-EAF3-2963-D94A8F2E1565}"/>
              </a:ext>
            </a:extLst>
          </p:cNvPr>
          <p:cNvCxnSpPr>
            <a:cxnSpLocks/>
          </p:cNvCxnSpPr>
          <p:nvPr/>
        </p:nvCxnSpPr>
        <p:spPr>
          <a:xfrm>
            <a:off x="5314177" y="3333629"/>
            <a:ext cx="1707484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26A5FFE-63CC-F3AB-5B6F-5C38DB4819D4}"/>
              </a:ext>
            </a:extLst>
          </p:cNvPr>
          <p:cNvSpPr/>
          <p:nvPr/>
        </p:nvSpPr>
        <p:spPr>
          <a:xfrm rot="5400000">
            <a:off x="7779487" y="4004300"/>
            <a:ext cx="666717" cy="346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4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169</Words>
  <Application>Microsoft Office PowerPoint</Application>
  <PresentationFormat>宽屏</PresentationFormat>
  <Paragraphs>55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sysadm</dc:creator>
  <cp:lastModifiedBy>fenghua gao</cp:lastModifiedBy>
  <cp:revision>77</cp:revision>
  <dcterms:created xsi:type="dcterms:W3CDTF">2022-12-16T00:14:15Z</dcterms:created>
  <dcterms:modified xsi:type="dcterms:W3CDTF">2022-12-17T07:37:09Z</dcterms:modified>
</cp:coreProperties>
</file>