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高 丰华 Fenghua Gao" initials="高" lastIdx="1" clrIdx="0">
    <p:extLst>
      <p:ext uri="{19B8F6BF-5375-455C-9EA6-DF929625EA0E}">
        <p15:presenceInfo xmlns:p15="http://schemas.microsoft.com/office/powerpoint/2012/main" userId="S::CA071215958@gl.alps.com::9f1a9ffe-7874-4e22-87aa-95d9817f47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EF5F3-3500-4AAD-9C0B-B744FF454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B397F7-41F1-49B9-AE4E-3769EC4EB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F06C6-EC41-4C15-8558-9EC1EE3B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AE18-0F66-45C4-A4E6-8494702798F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54C25-96D0-4F13-AA13-82B1D677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01765-2A5A-44EB-89C6-0D4E8282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A166-D2CB-4A78-906C-1635B1DAD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3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82D92-1BB5-4382-BD69-BFA7339A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4BD58C-A214-4B49-BD1F-5847A2B8A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5600B-D1D1-4EE5-9DBA-8F766CAF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AE18-0F66-45C4-A4E6-8494702798F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9E862-C550-4A62-B8E7-357FBB1F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D6AFD-DB3F-4765-9DC8-6A19BCED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A166-D2CB-4A78-906C-1635B1DAD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0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DA02E5-464A-4DA7-AC2C-1CD9D08D3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43612-542B-41FC-92A6-3B56F4936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CFCF1-58B0-48A3-B41E-12ACB56A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AE18-0F66-45C4-A4E6-8494702798F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88AC1-0963-44F1-91CB-829A54D6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95080-5532-49E9-8B0F-5C3F0EB4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A166-D2CB-4A78-906C-1635B1DAD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4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9CDE-5704-4C0B-82DD-688C4C1B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CB8B1-8AE5-4A34-BDCC-418D0270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DA973-55C7-458A-B3CB-B04225B7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AE18-0F66-45C4-A4E6-8494702798F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B9817-31C4-4666-B250-EDB3033E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2A34A-8091-44B9-9AF2-64A0C19D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A166-D2CB-4A78-906C-1635B1DAD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4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1185F-5BE0-4186-8C93-78D816E6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4B457-6890-4DEB-8177-B799BD832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76C37-82C3-4B29-88C5-A379522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AE18-0F66-45C4-A4E6-8494702798F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7958A-5943-4381-B37D-FA8EC5EB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FE8C5-3D90-4278-8F27-B3D44807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A166-D2CB-4A78-906C-1635B1DAD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3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876C9-BEAB-4BC2-9EC2-81253ABA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9451C-FE0A-4BA0-A96E-E473ACC4F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6BA51-7537-4E49-BF07-1E615FA2A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CA137B-B714-4540-A125-BD8F2CBC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AE18-0F66-45C4-A4E6-8494702798F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E4D9EB-9B9E-4D1B-8568-CAC556A3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D39A4-BC75-4C6E-85B8-13144E0B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A166-D2CB-4A78-906C-1635B1DAD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0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DC043-70B3-4F5C-8F1D-58EA351C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7A10C-47FE-484C-AF86-06AFD60D8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E6FCA5-07EF-425F-825C-F7F0C8FF4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C8623C-A69E-4A86-96ED-30A587367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6F5AAF-C615-4C73-A512-180B8D821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46C9B8-F232-4D6C-B88C-4CD598EF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AE18-0F66-45C4-A4E6-8494702798F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8BCD4C-B0FF-4424-A08D-9F88132F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F23D7D-3790-422D-933D-DCEA1D1F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A166-D2CB-4A78-906C-1635B1DAD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6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A11A1-816A-4C6A-BC77-D231436F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0EC9BE-E40C-4CD3-9BE2-D8B54F86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AE18-0F66-45C4-A4E6-8494702798F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73B496-0F55-44EB-9598-15DD543D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A4FB0A-5CFF-4FE6-9502-312082F2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A166-D2CB-4A78-906C-1635B1DAD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4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59931D-D7A1-497F-86D4-3075B0EA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AE18-0F66-45C4-A4E6-8494702798F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87EBA9-3332-4A34-959F-273C8D2F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D58CD3-1323-4CE4-A055-765B4C2E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A166-D2CB-4A78-906C-1635B1DAD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3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49C18-9670-4E61-85EA-58D47FB1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4B41A-4DD4-4532-B543-E4F41083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9E5EE-F938-4FE5-AF7C-2F18E95B2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162673-72CE-4A45-90C5-1154435D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AE18-0F66-45C4-A4E6-8494702798F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47FDB-9588-4F23-B21D-2F0B8DA5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79866-EDFA-4BEC-86A2-873D1EA9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A166-D2CB-4A78-906C-1635B1DAD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5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014C8-218C-4E76-B4D0-C080716C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D572F7-3AA0-4152-9C1D-665464689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F8900A-EAFB-4953-8BF3-19ABDEF6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FDBABF-566D-4283-BA56-CE6998C7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AE18-0F66-45C4-A4E6-8494702798F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4355D-D7C2-4F9C-B1E9-9629E34B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1CC5C-A493-48AE-A9A3-EF74D853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A166-D2CB-4A78-906C-1635B1DAD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0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CCF4D4-E305-41BE-A622-0DEDAF116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2D62C-709A-49FC-BD76-ACA132864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FE56D-6AD2-4834-85B3-CE9096D0E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6AE18-0F66-45C4-A4E6-8494702798F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9E03E-14FE-4D9F-BCF9-875B49076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CEED1-1736-4983-8EB7-114A755D2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8A166-D2CB-4A78-906C-1635B1DAD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2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空心弧 54">
            <a:extLst>
              <a:ext uri="{FF2B5EF4-FFF2-40B4-BE49-F238E27FC236}">
                <a16:creationId xmlns:a16="http://schemas.microsoft.com/office/drawing/2014/main" id="{6395AB8A-2870-4A36-89AA-CA9411AF3E84}"/>
              </a:ext>
            </a:extLst>
          </p:cNvPr>
          <p:cNvSpPr/>
          <p:nvPr/>
        </p:nvSpPr>
        <p:spPr>
          <a:xfrm rot="784326">
            <a:off x="8608619" y="3417011"/>
            <a:ext cx="570713" cy="748430"/>
          </a:xfrm>
          <a:prstGeom prst="blockArc">
            <a:avLst>
              <a:gd name="adj1" fmla="val 10800000"/>
              <a:gd name="adj2" fmla="val 2177504"/>
              <a:gd name="adj3" fmla="val 12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60C0074-70CC-47AB-AA64-8788B0948A66}"/>
              </a:ext>
            </a:extLst>
          </p:cNvPr>
          <p:cNvSpPr/>
          <p:nvPr/>
        </p:nvSpPr>
        <p:spPr>
          <a:xfrm>
            <a:off x="1797269" y="3429000"/>
            <a:ext cx="394138" cy="43355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537DCE0-7FD2-4B5D-AC2C-2AF29B4831D5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994338" y="3862552"/>
            <a:ext cx="0" cy="4335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2AA8B9E-B356-4A85-8348-A91222F35C00}"/>
              </a:ext>
            </a:extLst>
          </p:cNvPr>
          <p:cNvCxnSpPr>
            <a:cxnSpLocks/>
          </p:cNvCxnSpPr>
          <p:nvPr/>
        </p:nvCxnSpPr>
        <p:spPr>
          <a:xfrm flipH="1">
            <a:off x="1655379" y="4014952"/>
            <a:ext cx="342903" cy="2167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830F155-EDCA-4912-8EA8-A07F5E146436}"/>
              </a:ext>
            </a:extLst>
          </p:cNvPr>
          <p:cNvCxnSpPr>
            <a:cxnSpLocks/>
          </p:cNvCxnSpPr>
          <p:nvPr/>
        </p:nvCxnSpPr>
        <p:spPr>
          <a:xfrm>
            <a:off x="2024557" y="4014952"/>
            <a:ext cx="369176" cy="643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1DCEA65-C167-475A-9E20-E73E76DE37F7}"/>
              </a:ext>
            </a:extLst>
          </p:cNvPr>
          <p:cNvCxnSpPr>
            <a:cxnSpLocks/>
          </p:cNvCxnSpPr>
          <p:nvPr/>
        </p:nvCxnSpPr>
        <p:spPr>
          <a:xfrm flipH="1">
            <a:off x="1797269" y="4231728"/>
            <a:ext cx="214150" cy="3691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732E9C8-6386-47AC-A6C5-0A27328C9272}"/>
              </a:ext>
            </a:extLst>
          </p:cNvPr>
          <p:cNvCxnSpPr>
            <a:cxnSpLocks/>
          </p:cNvCxnSpPr>
          <p:nvPr/>
        </p:nvCxnSpPr>
        <p:spPr>
          <a:xfrm>
            <a:off x="2020616" y="4296104"/>
            <a:ext cx="197069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0DAB37E-B253-4D0C-8D08-D7D8BD310319}"/>
              </a:ext>
            </a:extLst>
          </p:cNvPr>
          <p:cNvCxnSpPr/>
          <p:nvPr/>
        </p:nvCxnSpPr>
        <p:spPr>
          <a:xfrm>
            <a:off x="2664372" y="4047140"/>
            <a:ext cx="23175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3C168A6-FF4A-4654-87C2-4EE08AA70054}"/>
              </a:ext>
            </a:extLst>
          </p:cNvPr>
          <p:cNvSpPr txBox="1"/>
          <p:nvPr/>
        </p:nvSpPr>
        <p:spPr>
          <a:xfrm>
            <a:off x="2963917" y="4231728"/>
            <a:ext cx="170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/>
              <a:t>用户与角色</a:t>
            </a:r>
            <a:endParaRPr lang="en-US" altLang="zh-CN" i="1" dirty="0"/>
          </a:p>
          <a:p>
            <a:pPr algn="ctr"/>
            <a:r>
              <a:rPr lang="zh-CN" altLang="en-US" i="1" dirty="0"/>
              <a:t>关系表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24B2B7-E26E-40DA-B47D-A4345CE3E36E}"/>
              </a:ext>
            </a:extLst>
          </p:cNvPr>
          <p:cNvSpPr/>
          <p:nvPr/>
        </p:nvSpPr>
        <p:spPr>
          <a:xfrm>
            <a:off x="9218985" y="453189"/>
            <a:ext cx="596457" cy="58595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59E35E-FF01-4755-B9CA-7C9669FC3550}"/>
              </a:ext>
            </a:extLst>
          </p:cNvPr>
          <p:cNvCxnSpPr>
            <a:cxnSpLocks/>
          </p:cNvCxnSpPr>
          <p:nvPr/>
        </p:nvCxnSpPr>
        <p:spPr>
          <a:xfrm>
            <a:off x="9291240" y="637120"/>
            <a:ext cx="4532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1592BF2-A11D-44F1-9A74-7229C8DE75E5}"/>
              </a:ext>
            </a:extLst>
          </p:cNvPr>
          <p:cNvCxnSpPr>
            <a:cxnSpLocks/>
          </p:cNvCxnSpPr>
          <p:nvPr/>
        </p:nvCxnSpPr>
        <p:spPr>
          <a:xfrm flipH="1">
            <a:off x="9291240" y="848641"/>
            <a:ext cx="4519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5509C02-E016-40B7-B95A-C9A0CB37D62F}"/>
              </a:ext>
            </a:extLst>
          </p:cNvPr>
          <p:cNvSpPr/>
          <p:nvPr/>
        </p:nvSpPr>
        <p:spPr>
          <a:xfrm>
            <a:off x="5230210" y="3672052"/>
            <a:ext cx="394133" cy="4335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E347DF60-6B16-46C6-A7F7-8BA70FC8CA84}"/>
              </a:ext>
            </a:extLst>
          </p:cNvPr>
          <p:cNvSpPr/>
          <p:nvPr/>
        </p:nvSpPr>
        <p:spPr>
          <a:xfrm>
            <a:off x="5459465" y="4081300"/>
            <a:ext cx="913084" cy="885496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>
            <a:extLst>
              <a:ext uri="{FF2B5EF4-FFF2-40B4-BE49-F238E27FC236}">
                <a16:creationId xmlns:a16="http://schemas.microsoft.com/office/drawing/2014/main" id="{87395823-AAF6-4EA4-AEAD-E197634DD40C}"/>
              </a:ext>
            </a:extLst>
          </p:cNvPr>
          <p:cNvSpPr/>
          <p:nvPr/>
        </p:nvSpPr>
        <p:spPr>
          <a:xfrm rot="16200000">
            <a:off x="5031237" y="4095095"/>
            <a:ext cx="913084" cy="885496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0146313F-70D1-4BB5-8533-224083E6DD1C}"/>
              </a:ext>
            </a:extLst>
          </p:cNvPr>
          <p:cNvSpPr/>
          <p:nvPr/>
        </p:nvSpPr>
        <p:spPr>
          <a:xfrm rot="16200000">
            <a:off x="5268248" y="4234941"/>
            <a:ext cx="861192" cy="511077"/>
          </a:xfrm>
          <a:prstGeom prst="arc">
            <a:avLst>
              <a:gd name="adj1" fmla="val 16200000"/>
              <a:gd name="adj2" fmla="val 540367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5B1F4E5-20F0-49F4-9B5E-0ABA141A0974}"/>
              </a:ext>
            </a:extLst>
          </p:cNvPr>
          <p:cNvSpPr/>
          <p:nvPr/>
        </p:nvSpPr>
        <p:spPr>
          <a:xfrm>
            <a:off x="5747587" y="3671001"/>
            <a:ext cx="394133" cy="4335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61EC521-D0B8-4E04-B136-FA9364329B25}"/>
              </a:ext>
            </a:extLst>
          </p:cNvPr>
          <p:cNvSpPr/>
          <p:nvPr/>
        </p:nvSpPr>
        <p:spPr>
          <a:xfrm>
            <a:off x="5449614" y="3561693"/>
            <a:ext cx="474289" cy="49201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5C3C87A-EB93-49AF-8678-D390043C34AD}"/>
              </a:ext>
            </a:extLst>
          </p:cNvPr>
          <p:cNvCxnSpPr>
            <a:cxnSpLocks/>
          </p:cNvCxnSpPr>
          <p:nvPr/>
        </p:nvCxnSpPr>
        <p:spPr>
          <a:xfrm flipV="1">
            <a:off x="2518611" y="2074564"/>
            <a:ext cx="2403444" cy="1385968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92D49AA-4FF8-4F49-A49F-1ED0E2FBA49D}"/>
              </a:ext>
            </a:extLst>
          </p:cNvPr>
          <p:cNvCxnSpPr>
            <a:cxnSpLocks/>
          </p:cNvCxnSpPr>
          <p:nvPr/>
        </p:nvCxnSpPr>
        <p:spPr>
          <a:xfrm flipV="1">
            <a:off x="5656427" y="2101516"/>
            <a:ext cx="0" cy="13274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E3C290B-B41C-4906-8929-F245E4E28FE1}"/>
              </a:ext>
            </a:extLst>
          </p:cNvPr>
          <p:cNvSpPr txBox="1"/>
          <p:nvPr/>
        </p:nvSpPr>
        <p:spPr>
          <a:xfrm>
            <a:off x="1191091" y="4633749"/>
            <a:ext cx="1702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勇士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CE38AF3-5157-4102-A43F-E78FDE014C9B}"/>
              </a:ext>
            </a:extLst>
          </p:cNvPr>
          <p:cNvSpPr txBox="1"/>
          <p:nvPr/>
        </p:nvSpPr>
        <p:spPr>
          <a:xfrm>
            <a:off x="4809311" y="4618881"/>
            <a:ext cx="1702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角色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1F62827-4772-4667-B460-12415FBC1E2D}"/>
              </a:ext>
            </a:extLst>
          </p:cNvPr>
          <p:cNvSpPr/>
          <p:nvPr/>
        </p:nvSpPr>
        <p:spPr>
          <a:xfrm>
            <a:off x="4988784" y="1714241"/>
            <a:ext cx="885496" cy="18047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A35CD02-DFF7-4922-90EC-739FECD64163}"/>
              </a:ext>
            </a:extLst>
          </p:cNvPr>
          <p:cNvSpPr/>
          <p:nvPr/>
        </p:nvSpPr>
        <p:spPr>
          <a:xfrm>
            <a:off x="5100670" y="1533759"/>
            <a:ext cx="243946" cy="180474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: 空心 45">
            <a:extLst>
              <a:ext uri="{FF2B5EF4-FFF2-40B4-BE49-F238E27FC236}">
                <a16:creationId xmlns:a16="http://schemas.microsoft.com/office/drawing/2014/main" id="{BF54C998-6DCB-473E-A46C-924BA3BFF7C4}"/>
              </a:ext>
            </a:extLst>
          </p:cNvPr>
          <p:cNvSpPr/>
          <p:nvPr/>
        </p:nvSpPr>
        <p:spPr>
          <a:xfrm>
            <a:off x="5740859" y="1490563"/>
            <a:ext cx="526507" cy="552333"/>
          </a:xfrm>
          <a:prstGeom prst="donu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CFE1AF0-A114-4E9D-BAB2-5C94D24D6D60}"/>
              </a:ext>
            </a:extLst>
          </p:cNvPr>
          <p:cNvCxnSpPr>
            <a:cxnSpLocks/>
          </p:cNvCxnSpPr>
          <p:nvPr/>
        </p:nvCxnSpPr>
        <p:spPr>
          <a:xfrm>
            <a:off x="6372549" y="2042896"/>
            <a:ext cx="2082063" cy="126829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图文框 53">
            <a:extLst>
              <a:ext uri="{FF2B5EF4-FFF2-40B4-BE49-F238E27FC236}">
                <a16:creationId xmlns:a16="http://schemas.microsoft.com/office/drawing/2014/main" id="{DB8B59C6-F5A0-489B-9793-3D60663CD3C4}"/>
              </a:ext>
            </a:extLst>
          </p:cNvPr>
          <p:cNvSpPr/>
          <p:nvPr/>
        </p:nvSpPr>
        <p:spPr>
          <a:xfrm>
            <a:off x="8663146" y="3944873"/>
            <a:ext cx="641685" cy="573710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962FC4C-AE26-4EEC-8294-61F20D9A7E0F}"/>
              </a:ext>
            </a:extLst>
          </p:cNvPr>
          <p:cNvSpPr txBox="1"/>
          <p:nvPr/>
        </p:nvSpPr>
        <p:spPr>
          <a:xfrm>
            <a:off x="8125938" y="4612624"/>
            <a:ext cx="1702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权限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0B64B81-CBBA-44F9-BA1E-7DD00E7C1CDC}"/>
              </a:ext>
            </a:extLst>
          </p:cNvPr>
          <p:cNvSpPr txBox="1"/>
          <p:nvPr/>
        </p:nvSpPr>
        <p:spPr>
          <a:xfrm>
            <a:off x="7088319" y="2106264"/>
            <a:ext cx="170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用钥匙尝试</a:t>
            </a:r>
            <a:endParaRPr lang="en-US" altLang="zh-CN" dirty="0"/>
          </a:p>
          <a:p>
            <a:pPr algn="ctr"/>
            <a:r>
              <a:rPr lang="zh-CN" altLang="en-US" dirty="0"/>
              <a:t>打开锁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295FE42-85E5-4DC7-9FCA-DC4ED71E108A}"/>
              </a:ext>
            </a:extLst>
          </p:cNvPr>
          <p:cNvSpPr txBox="1"/>
          <p:nvPr/>
        </p:nvSpPr>
        <p:spPr>
          <a:xfrm>
            <a:off x="2120870" y="2101516"/>
            <a:ext cx="170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扮演角色</a:t>
            </a:r>
            <a:endParaRPr lang="en-US" altLang="zh-CN" dirty="0"/>
          </a:p>
          <a:p>
            <a:pPr algn="ctr"/>
            <a:r>
              <a:rPr lang="zh-CN" altLang="en-US" dirty="0"/>
              <a:t>取得钥匙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B904C61-3C0E-4E0A-B573-00025454A76E}"/>
              </a:ext>
            </a:extLst>
          </p:cNvPr>
          <p:cNvCxnSpPr/>
          <p:nvPr/>
        </p:nvCxnSpPr>
        <p:spPr>
          <a:xfrm>
            <a:off x="6254814" y="3944873"/>
            <a:ext cx="23175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8889D752-B86B-4957-9D66-15CB3277816F}"/>
              </a:ext>
            </a:extLst>
          </p:cNvPr>
          <p:cNvSpPr txBox="1"/>
          <p:nvPr/>
        </p:nvSpPr>
        <p:spPr>
          <a:xfrm>
            <a:off x="6485209" y="4191936"/>
            <a:ext cx="170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/>
              <a:t>角色与权限</a:t>
            </a:r>
            <a:endParaRPr lang="en-US" altLang="zh-CN" i="1" dirty="0"/>
          </a:p>
          <a:p>
            <a:pPr algn="ctr"/>
            <a:r>
              <a:rPr lang="zh-CN" altLang="en-US" i="1" dirty="0"/>
              <a:t>关系表</a:t>
            </a:r>
          </a:p>
        </p:txBody>
      </p:sp>
      <p:sp>
        <p:nvSpPr>
          <p:cNvPr id="62" name="矩形: 折角 61">
            <a:extLst>
              <a:ext uri="{FF2B5EF4-FFF2-40B4-BE49-F238E27FC236}">
                <a16:creationId xmlns:a16="http://schemas.microsoft.com/office/drawing/2014/main" id="{02CABF43-DD67-4984-A2F0-F9B7BDFB6331}"/>
              </a:ext>
            </a:extLst>
          </p:cNvPr>
          <p:cNvSpPr/>
          <p:nvPr/>
        </p:nvSpPr>
        <p:spPr>
          <a:xfrm>
            <a:off x="3599007" y="3434290"/>
            <a:ext cx="464190" cy="514544"/>
          </a:xfrm>
          <a:prstGeom prst="foldedCorner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折角 62">
            <a:extLst>
              <a:ext uri="{FF2B5EF4-FFF2-40B4-BE49-F238E27FC236}">
                <a16:creationId xmlns:a16="http://schemas.microsoft.com/office/drawing/2014/main" id="{A0D6FD5E-339A-49CD-822C-A139053A8DFC}"/>
              </a:ext>
            </a:extLst>
          </p:cNvPr>
          <p:cNvSpPr/>
          <p:nvPr/>
        </p:nvSpPr>
        <p:spPr>
          <a:xfrm>
            <a:off x="7145968" y="3337222"/>
            <a:ext cx="464190" cy="514544"/>
          </a:xfrm>
          <a:prstGeom prst="foldedCorner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AD227D5-F59C-4A58-B8AD-1E6C42C73983}"/>
              </a:ext>
            </a:extLst>
          </p:cNvPr>
          <p:cNvCxnSpPr>
            <a:cxnSpLocks/>
          </p:cNvCxnSpPr>
          <p:nvPr/>
        </p:nvCxnSpPr>
        <p:spPr>
          <a:xfrm flipV="1">
            <a:off x="8906743" y="4894101"/>
            <a:ext cx="0" cy="4136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8F009C9-0605-4F8C-B6D5-5353EB609EC5}"/>
              </a:ext>
            </a:extLst>
          </p:cNvPr>
          <p:cNvCxnSpPr/>
          <p:nvPr/>
        </p:nvCxnSpPr>
        <p:spPr>
          <a:xfrm>
            <a:off x="1979866" y="5277853"/>
            <a:ext cx="692687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12E2C9C4-85A4-4C7C-BD59-BF967A2875A1}"/>
              </a:ext>
            </a:extLst>
          </p:cNvPr>
          <p:cNvCxnSpPr>
            <a:cxnSpLocks/>
          </p:cNvCxnSpPr>
          <p:nvPr/>
        </p:nvCxnSpPr>
        <p:spPr>
          <a:xfrm>
            <a:off x="2010380" y="4994385"/>
            <a:ext cx="0" cy="26742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6B622AA3-66BA-487F-9553-371200992A3F}"/>
              </a:ext>
            </a:extLst>
          </p:cNvPr>
          <p:cNvSpPr txBox="1"/>
          <p:nvPr/>
        </p:nvSpPr>
        <p:spPr>
          <a:xfrm>
            <a:off x="4821131" y="5434353"/>
            <a:ext cx="170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用户直接</a:t>
            </a:r>
            <a:endParaRPr lang="en-US" altLang="zh-CN" dirty="0"/>
          </a:p>
          <a:p>
            <a:pPr algn="ctr"/>
            <a:r>
              <a:rPr lang="zh-CN" altLang="en-US" dirty="0"/>
              <a:t>取得权限</a:t>
            </a:r>
          </a:p>
        </p:txBody>
      </p:sp>
    </p:spTree>
    <p:extLst>
      <p:ext uri="{BB962C8B-B14F-4D97-AF65-F5344CB8AC3E}">
        <p14:creationId xmlns:p14="http://schemas.microsoft.com/office/powerpoint/2010/main" val="257530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FC8E95-6A76-4A69-9CA9-205A3D7158FC}"/>
              </a:ext>
            </a:extLst>
          </p:cNvPr>
          <p:cNvSpPr txBox="1"/>
          <p:nvPr/>
        </p:nvSpPr>
        <p:spPr>
          <a:xfrm>
            <a:off x="1518961" y="3025942"/>
            <a:ext cx="16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贾宝玉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01D251-A6C0-4070-BDE3-46122C436B2D}"/>
              </a:ext>
            </a:extLst>
          </p:cNvPr>
          <p:cNvSpPr txBox="1"/>
          <p:nvPr/>
        </p:nvSpPr>
        <p:spPr>
          <a:xfrm>
            <a:off x="1518961" y="3926335"/>
            <a:ext cx="16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袭人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069EF9-6CF8-42E9-AE64-0CE98705F5F7}"/>
              </a:ext>
            </a:extLst>
          </p:cNvPr>
          <p:cNvSpPr txBox="1"/>
          <p:nvPr/>
        </p:nvSpPr>
        <p:spPr>
          <a:xfrm>
            <a:off x="1518961" y="4826728"/>
            <a:ext cx="16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秋纹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9CC4DF-73F5-4EFC-AC1E-C2C337869C3F}"/>
              </a:ext>
            </a:extLst>
          </p:cNvPr>
          <p:cNvSpPr txBox="1"/>
          <p:nvPr/>
        </p:nvSpPr>
        <p:spPr>
          <a:xfrm>
            <a:off x="4565917" y="3025942"/>
            <a:ext cx="16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怡红院通行证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55F8B4-C0C6-4582-8929-375CBFF5E899}"/>
              </a:ext>
            </a:extLst>
          </p:cNvPr>
          <p:cNvSpPr txBox="1"/>
          <p:nvPr/>
        </p:nvSpPr>
        <p:spPr>
          <a:xfrm>
            <a:off x="4565917" y="3926335"/>
            <a:ext cx="16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潇湘馆通行证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9A3A47-4533-4E7F-90CB-EB5944243AA2}"/>
              </a:ext>
            </a:extLst>
          </p:cNvPr>
          <p:cNvSpPr txBox="1"/>
          <p:nvPr/>
        </p:nvSpPr>
        <p:spPr>
          <a:xfrm>
            <a:off x="4565917" y="4875300"/>
            <a:ext cx="16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蘅芜苑通行证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4C4BD5-C739-4376-BA06-4A45B7435441}"/>
              </a:ext>
            </a:extLst>
          </p:cNvPr>
          <p:cNvSpPr txBox="1"/>
          <p:nvPr/>
        </p:nvSpPr>
        <p:spPr>
          <a:xfrm>
            <a:off x="8169569" y="3025942"/>
            <a:ext cx="16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怡红院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15F353-5381-4653-A94F-2D2D1463CC63}"/>
              </a:ext>
            </a:extLst>
          </p:cNvPr>
          <p:cNvSpPr txBox="1"/>
          <p:nvPr/>
        </p:nvSpPr>
        <p:spPr>
          <a:xfrm>
            <a:off x="8169569" y="3874095"/>
            <a:ext cx="16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潇湘馆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575078-1671-44A6-A49A-82BC2183C921}"/>
              </a:ext>
            </a:extLst>
          </p:cNvPr>
          <p:cNvSpPr txBox="1"/>
          <p:nvPr/>
        </p:nvSpPr>
        <p:spPr>
          <a:xfrm>
            <a:off x="8169569" y="4826728"/>
            <a:ext cx="16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蘅芜苑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56A58-11D0-4FD2-9F43-5B99EC5789C2}"/>
              </a:ext>
            </a:extLst>
          </p:cNvPr>
          <p:cNvSpPr txBox="1"/>
          <p:nvPr/>
        </p:nvSpPr>
        <p:spPr>
          <a:xfrm>
            <a:off x="1518961" y="2099768"/>
            <a:ext cx="1691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5A29E0-809E-4A4C-AB4E-6678AAEA5684}"/>
              </a:ext>
            </a:extLst>
          </p:cNvPr>
          <p:cNvSpPr txBox="1"/>
          <p:nvPr/>
        </p:nvSpPr>
        <p:spPr>
          <a:xfrm>
            <a:off x="4565917" y="2099768"/>
            <a:ext cx="1691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角色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460954-CA28-49BD-88D8-273997BC4228}"/>
              </a:ext>
            </a:extLst>
          </p:cNvPr>
          <p:cNvSpPr txBox="1"/>
          <p:nvPr/>
        </p:nvSpPr>
        <p:spPr>
          <a:xfrm>
            <a:off x="8169569" y="2099768"/>
            <a:ext cx="1691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权限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C05D998-FF73-4ED8-9A56-6AF7A45E0E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51429" y="3207896"/>
            <a:ext cx="2114488" cy="27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791BF1-0089-403D-B2F0-D25984035DAE}"/>
              </a:ext>
            </a:extLst>
          </p:cNvPr>
          <p:cNvCxnSpPr>
            <a:cxnSpLocks/>
          </p:cNvCxnSpPr>
          <p:nvPr/>
        </p:nvCxnSpPr>
        <p:spPr>
          <a:xfrm>
            <a:off x="2451429" y="4111858"/>
            <a:ext cx="2007837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A297BEA-6555-4810-913D-FB97C567E5E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451429" y="3210608"/>
            <a:ext cx="2114488" cy="1873582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294C068-5614-4445-A5BD-1FFDDD81F95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51429" y="3207896"/>
            <a:ext cx="2114488" cy="9031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460E925-0813-4E45-96A3-71CD73A52A0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451429" y="3207039"/>
            <a:ext cx="2114488" cy="18529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3B54D62-E7AD-4594-A4EB-96FBE75A452D}"/>
              </a:ext>
            </a:extLst>
          </p:cNvPr>
          <p:cNvCxnSpPr>
            <a:cxnSpLocks/>
          </p:cNvCxnSpPr>
          <p:nvPr/>
        </p:nvCxnSpPr>
        <p:spPr>
          <a:xfrm>
            <a:off x="6099453" y="3193514"/>
            <a:ext cx="200783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C8CE741-5CA3-42E3-A469-A37EE4852D28}"/>
              </a:ext>
            </a:extLst>
          </p:cNvPr>
          <p:cNvCxnSpPr>
            <a:cxnSpLocks/>
          </p:cNvCxnSpPr>
          <p:nvPr/>
        </p:nvCxnSpPr>
        <p:spPr>
          <a:xfrm>
            <a:off x="6099453" y="4111001"/>
            <a:ext cx="200783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37FB2E-68CA-4DA5-B914-ED5AD9808477}"/>
              </a:ext>
            </a:extLst>
          </p:cNvPr>
          <p:cNvCxnSpPr>
            <a:cxnSpLocks/>
          </p:cNvCxnSpPr>
          <p:nvPr/>
        </p:nvCxnSpPr>
        <p:spPr>
          <a:xfrm>
            <a:off x="6099453" y="5084190"/>
            <a:ext cx="200783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7C19BC4-7309-4A09-93BD-5AF1B40336F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451429" y="3210608"/>
            <a:ext cx="2114488" cy="92260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3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53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www.sysadm.cc</dc:creator>
  <cp:lastModifiedBy>高 丰华 Fenghua Gao</cp:lastModifiedBy>
  <cp:revision>38</cp:revision>
  <dcterms:created xsi:type="dcterms:W3CDTF">2020-05-14T04:21:21Z</dcterms:created>
  <dcterms:modified xsi:type="dcterms:W3CDTF">2020-05-14T07:01:17Z</dcterms:modified>
</cp:coreProperties>
</file>