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479EB-41AD-47D4-AFFD-C378679A5854}" v="52" dt="2022-06-22T22:51:0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968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168F1-FA41-45ED-B8B6-705B31AA893B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2F8DD-1EFC-4318-B21B-A8359624EB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530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286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64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66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956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28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478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628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808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70E6B-FFF3-A483-7342-8004FE989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183B7C-8906-B4EB-86E3-59AC503F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383CE-318C-9986-76A4-48C0348A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947B6-764A-1609-2C11-76B95BC3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A51DF-8387-66B2-9B8E-7ECA9BC2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50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D213-6C77-7245-E519-7C47138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1F015-6C99-70EE-4F67-541D0A091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DC8B5-A9C5-31D9-ACC8-37C087D4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22AD9-156D-F89F-E3D4-6F6A752D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11691-47F6-1778-3E11-51D25CB4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44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5113CC-E115-CEEB-DFF8-F5243C449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84C42-759D-D0DA-C2CA-BBC0F4E64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DA7C6-BB3E-ECE2-1184-659FD2C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92730-61DD-9A05-1E9F-736FEE4B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F5913-9EDB-DF76-2D9B-03A32D02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499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448B0-D2C3-8F07-B8BD-1D18E64C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FAC8C-3D22-E76E-D30D-876945C8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96CD5-359F-EBD3-CBC3-B052414F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B0F32-3B55-1061-5207-5E95487D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82C3B-55BA-FC01-3751-7A6DE280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73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BDD4D-0A26-F1A5-D033-CC1BED5A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61E386-94B3-3219-778A-06D118E6E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4606F-173A-6B8A-4C57-AC92F33A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7147F-A75E-B97D-4E17-598B5642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518F9-42A6-F222-611A-663CFCF2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565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99AB-CD74-E62B-77B5-983079E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C6CAC-7A19-3969-9583-15D5ABF3C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7C8689-6D4A-C172-17D1-89111975E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96EC27-95CC-A84C-F820-F3A123B7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199EAE-54F3-B92B-C67A-A9892690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939D7-05FF-133F-8784-B59D9A7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017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5EFFB-70DB-D017-3432-685A40BA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58843-C8B4-FF1B-398C-D6231996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6F3491-220A-F1EF-C419-26E10CB7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8984BE-F465-4CAB-6B45-EF30FDC3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51633-A647-C8C4-DF63-5054E9E61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4C0454-5EA1-CFE1-1EF8-EB484EE7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193B0E-BB3B-B005-949D-8AC38392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F8B61C-BB6E-898E-8A38-1AEC5A6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06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72123-4AC2-E320-683A-4AF19BF0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05BCB1-197B-8DC9-CBC3-E860C125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35DFC7-2174-0C66-C690-62E4A815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FE452A-820E-6A0E-CE1F-0ACB1F7B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36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FBFC1C-9404-4912-3471-467E7F78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1EF9E-2FC0-6929-A1F9-47C87361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F9821A-C18F-78FB-F515-EFDB5065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725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5F446-D459-AB72-9241-697A14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EF323-22DD-5DFB-0151-371AC0DC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39E794-B90A-1968-324B-75CAB045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910E89-0B2C-1CF5-D8A5-97D7A9F1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8F4E7-4B30-49DC-76F9-CFA8C38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3F12AA-1A9C-9C4D-DB14-88D09271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45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2E47-8DA7-429F-EE7E-2F5B8FFA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CEEC98-FB51-E9A6-D480-0604C3123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7BAD35-37F5-705E-9672-FE5053F7A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B695B-CEFD-FAB0-B779-276751AC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7C7CA-D3FE-C3F0-884C-0C3AD4B7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89956-4C1E-1A3C-77A1-0AF18E8C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36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BEBC1B-20DA-1A69-2116-26439D5D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9C1FD-E978-DB1E-3494-42DD53BB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3DAD-9952-72C4-D191-6A35BAB2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B2BC-73F0-45F9-8F71-442EFB94F812}" type="datetimeFigureOut">
              <a:rPr lang="es-CL" smtClean="0"/>
              <a:t>22-06-2022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5A1D-7A40-B429-254A-40E469F8C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620D4-96F0-D77C-C47A-1731E623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8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CA77D2-678B-428E-0FBE-AE10E6831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849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536A1F-AB49-AB6B-7EA1-59DA49F18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220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CFDAF0-A92F-358F-880A-83DE85227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s-MX" sz="2000" b="1" i="0" u="none" strike="noStrike" cap="all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TIROTEOS EN USA Y EXTRAPOLACIÓN A  REALIDAD CHILENA</a:t>
            </a:r>
            <a:r>
              <a:rPr lang="es-MX" sz="2000" b="0" i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​</a:t>
            </a:r>
            <a:endParaRPr lang="es-CL" sz="20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57494-FFA1-D4AA-5E06-7E9F69A5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Integrantes: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Francisca Soto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Phillipa Paredes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Francisco López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s-CL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05" y="0"/>
            <a:ext cx="1036771" cy="1042219"/>
          </a:xfrm>
        </p:spPr>
        <p:txBody>
          <a:bodyPr anchor="ctr">
            <a:normAutofit/>
          </a:bodyPr>
          <a:lstStyle/>
          <a:p>
            <a:r>
              <a:rPr lang="es-ES" sz="1100" b="1" i="0" cap="all" dirty="0" err="1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Jupyter</a:t>
            </a:r>
            <a:r>
              <a:rPr lang="es-ES" sz="11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 Notebook</a:t>
            </a:r>
            <a:endParaRPr lang="es-CL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9B432F5A-D62C-4F34-5448-F2064218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1" y="1449428"/>
            <a:ext cx="4808209" cy="39579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A2B9C1-55AD-52DB-0CF3-18ECBD56A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65" y="1449427"/>
            <a:ext cx="5257699" cy="39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3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BD0DBCC-11F6-FF11-F015-314B6545F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" t="2563"/>
          <a:stretch/>
        </p:blipFill>
        <p:spPr>
          <a:xfrm>
            <a:off x="0" y="0"/>
            <a:ext cx="12192000" cy="69617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A0CA3-92A7-9247-C109-4FDF7FE2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cap="all" dirty="0">
                <a:effectLst/>
              </a:rPr>
              <a:t>Gracias</a:t>
            </a:r>
            <a:endParaRPr lang="en-US" sz="5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2F32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755AD9-E843-EF36-40A5-CFA92DE1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38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NUEVO OBJETIVO</a:t>
            </a:r>
            <a:endParaRPr lang="es-CL" sz="38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5D40D-B7D7-C38A-2697-5A1B13C9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8" y="2480023"/>
            <a:ext cx="4586513" cy="364771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Ante la dificultad del problema “Extrapolar la salud mental y los tiroteos a Chile” vimos que era difícil ya que no hay mucha información sobre esto, por lo que nos centramos en la </a:t>
            </a:r>
            <a:r>
              <a:rPr lang="es-ES" sz="24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relación entre Salud Mental y los Tiroteos en Estados Unidos.</a:t>
            </a:r>
            <a:endParaRPr lang="es-ES" sz="2400" b="1" i="0" u="none" strike="noStrike" dirty="0">
              <a:solidFill>
                <a:schemeClr val="bg1"/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0" indent="0">
              <a:buNone/>
            </a:pPr>
            <a:endParaRPr lang="es-ES" sz="2400" b="0" i="0" u="none" strike="noStrike" dirty="0">
              <a:solidFill>
                <a:schemeClr val="bg1"/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B345D88-46FF-5BF5-AF40-A70DC579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17" y="0"/>
            <a:ext cx="6228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26" y="1074345"/>
            <a:ext cx="4552276" cy="2354655"/>
          </a:xfrm>
        </p:spPr>
        <p:txBody>
          <a:bodyPr anchor="ctr">
            <a:normAutofit/>
          </a:bodyPr>
          <a:lstStyle/>
          <a:p>
            <a:r>
              <a:rPr lang="es-ES" sz="50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PROBLEMA</a:t>
            </a:r>
            <a:endParaRPr lang="es-CL" sz="5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A0161-AB76-2B37-9660-CEA5E74D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46" y="1856978"/>
            <a:ext cx="5008901" cy="4571972"/>
          </a:xfrm>
        </p:spPr>
        <p:txBody>
          <a:bodyPr anchor="ctr">
            <a:norm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Cambios del </a:t>
            </a:r>
            <a:r>
              <a:rPr lang="es-MX" sz="240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DataFrame</a:t>
            </a:r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.</a:t>
            </a:r>
          </a:p>
          <a:p>
            <a:r>
              <a:rPr lang="es-MX" sz="2400" b="0" i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Problema con las variables categóricas</a:t>
            </a:r>
          </a:p>
          <a:p>
            <a:pPr marL="0" indent="0">
              <a:buNone/>
            </a:pP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2516F-531B-B971-6BC0-C343E43AA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11" y="1237957"/>
            <a:ext cx="6858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EE7044-BC45-42C5-ACF8-4BE5EBFE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248" y="2251671"/>
            <a:ext cx="5136551" cy="30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9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2" y="131438"/>
            <a:ext cx="7393799" cy="1618182"/>
          </a:xfrm>
        </p:spPr>
        <p:txBody>
          <a:bodyPr anchor="ctr">
            <a:normAutofit/>
          </a:bodyPr>
          <a:lstStyle/>
          <a:p>
            <a:r>
              <a:rPr lang="es-ES" b="1" i="0" cap="all" dirty="0" err="1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Jupyter</a:t>
            </a:r>
            <a:r>
              <a:rPr lang="es-ES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 Notebook</a:t>
            </a:r>
            <a:endParaRPr lang="es-CL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26DC9346-9A87-394D-C81F-762F08623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93" y="1449428"/>
            <a:ext cx="9443914" cy="48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2" y="131438"/>
            <a:ext cx="7393799" cy="1618182"/>
          </a:xfrm>
        </p:spPr>
        <p:txBody>
          <a:bodyPr anchor="ctr">
            <a:normAutofit/>
          </a:bodyPr>
          <a:lstStyle/>
          <a:p>
            <a:r>
              <a:rPr lang="es-ES" b="1" i="0" cap="all" dirty="0" err="1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Jupyter</a:t>
            </a:r>
            <a:r>
              <a:rPr lang="es-ES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 Notebook</a:t>
            </a:r>
            <a:endParaRPr lang="es-CL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76952CC3-B924-1CD4-F3D6-DCC82FCF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05" y="1749619"/>
            <a:ext cx="4594891" cy="31396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1B15C6-A910-FFA7-7097-72823CC34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561" y="1749619"/>
            <a:ext cx="4594891" cy="31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01" y="21499"/>
            <a:ext cx="6712599" cy="881283"/>
          </a:xfrm>
        </p:spPr>
        <p:txBody>
          <a:bodyPr anchor="ctr">
            <a:normAutofit/>
          </a:bodyPr>
          <a:lstStyle/>
          <a:p>
            <a:r>
              <a:rPr lang="es-ES" b="1" i="0" cap="all" dirty="0" err="1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Jupyter</a:t>
            </a:r>
            <a:r>
              <a:rPr lang="es-ES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 Notebook</a:t>
            </a:r>
            <a:endParaRPr lang="es-CL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C506BC81-7348-73DE-1614-BA6E9B9C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40" y="826237"/>
            <a:ext cx="4354272" cy="28273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60B010-F45D-E4F4-BC1A-9C239E8F9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551" y="826237"/>
            <a:ext cx="4354272" cy="28758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7C79E3B-5E4D-B35F-DE97-C24863088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40" y="3751515"/>
            <a:ext cx="4354271" cy="282261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ACFFEA2-17A4-2B68-DE86-B682B87B1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551" y="3772819"/>
            <a:ext cx="4354271" cy="29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8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49" y="160798"/>
            <a:ext cx="1060334" cy="1146271"/>
          </a:xfrm>
        </p:spPr>
        <p:txBody>
          <a:bodyPr anchor="ctr">
            <a:normAutofit/>
          </a:bodyPr>
          <a:lstStyle/>
          <a:p>
            <a:r>
              <a:rPr lang="es-ES" sz="1100" b="1" i="0" cap="all" dirty="0" err="1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Jupyter</a:t>
            </a:r>
            <a:r>
              <a:rPr lang="es-ES" sz="11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 Notebook</a:t>
            </a:r>
            <a:endParaRPr lang="es-CL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C91467C7-A761-65B6-C962-5D25EE6D5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4"/>
          <a:stretch/>
        </p:blipFill>
        <p:spPr>
          <a:xfrm>
            <a:off x="484249" y="1449428"/>
            <a:ext cx="10869542" cy="51269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BC9D9B-895F-A208-906D-D6B15CE3D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967735" y="143707"/>
            <a:ext cx="804022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0"/>
            <a:ext cx="1060334" cy="1146271"/>
          </a:xfrm>
        </p:spPr>
        <p:txBody>
          <a:bodyPr anchor="ctr">
            <a:normAutofit/>
          </a:bodyPr>
          <a:lstStyle/>
          <a:p>
            <a:r>
              <a:rPr lang="es-ES" sz="1100" b="1" i="0" cap="all" dirty="0" err="1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Jupyter</a:t>
            </a:r>
            <a:r>
              <a:rPr lang="es-ES" sz="11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 Notebook</a:t>
            </a:r>
            <a:endParaRPr lang="es-CL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7279141A-E779-3BCE-921A-C74524929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60" y="852505"/>
            <a:ext cx="10564699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9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3" y="0"/>
            <a:ext cx="1036771" cy="1042219"/>
          </a:xfrm>
        </p:spPr>
        <p:txBody>
          <a:bodyPr anchor="ctr">
            <a:normAutofit/>
          </a:bodyPr>
          <a:lstStyle/>
          <a:p>
            <a:r>
              <a:rPr lang="es-ES" sz="1100" b="1" i="0" cap="all" dirty="0" err="1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Jupyter</a:t>
            </a:r>
            <a:r>
              <a:rPr lang="es-ES" sz="11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 Notebook</a:t>
            </a:r>
            <a:endParaRPr lang="es-CL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7587E10-A1F7-38F1-EFD0-69EBB9E1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41" y="370015"/>
            <a:ext cx="9335803" cy="1752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FCCDAE-1EAF-64A9-5FCF-13E2F08ED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234" y="922542"/>
            <a:ext cx="1257475" cy="64779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E32D63-2E98-0081-159B-BD1D0BB66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41" y="2531296"/>
            <a:ext cx="4867954" cy="366763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898DA40-1C50-9A9F-72AB-F15BD0144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676" y="2531296"/>
            <a:ext cx="4467183" cy="36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2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610B7E03E43648B54023B40DAEBBAD" ma:contentTypeVersion="11" ma:contentTypeDescription="Crear nuevo documento." ma:contentTypeScope="" ma:versionID="d0033081a9de946c6a4d14ed4f8fbada">
  <xsd:schema xmlns:xsd="http://www.w3.org/2001/XMLSchema" xmlns:xs="http://www.w3.org/2001/XMLSchema" xmlns:p="http://schemas.microsoft.com/office/2006/metadata/properties" xmlns:ns3="ae6c8b4c-5cae-48d3-a1c7-e7a534801cb7" xmlns:ns4="918ffc63-bd18-43c9-9e7d-617d71586248" targetNamespace="http://schemas.microsoft.com/office/2006/metadata/properties" ma:root="true" ma:fieldsID="3e160b201fdbe0b2ba3d268dfbc88a02" ns3:_="" ns4:_="">
    <xsd:import namespace="ae6c8b4c-5cae-48d3-a1c7-e7a534801cb7"/>
    <xsd:import namespace="918ffc63-bd18-43c9-9e7d-617d715862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c8b4c-5cae-48d3-a1c7-e7a534801c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ffc63-bd18-43c9-9e7d-617d7158624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F9D5CF-4CE7-434D-807D-A5C0F90949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6c8b4c-5cae-48d3-a1c7-e7a534801cb7"/>
    <ds:schemaRef ds:uri="918ffc63-bd18-43c9-9e7d-617d715862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DAB561-8F77-41A4-ACD1-A6BFC7E8CE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F78292-1BB2-4F43-89E0-3DD037A89DFF}">
  <ds:schemaRefs>
    <ds:schemaRef ds:uri="918ffc63-bd18-43c9-9e7d-617d71586248"/>
    <ds:schemaRef ds:uri="http://purl.org/dc/dcmitype/"/>
    <ds:schemaRef ds:uri="ae6c8b4c-5cae-48d3-a1c7-e7a534801cb7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327</TotalTime>
  <Words>103</Words>
  <Application>Microsoft Office PowerPoint</Application>
  <PresentationFormat>Panorámica</PresentationFormat>
  <Paragraphs>26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Avenir Next LT Pro Light</vt:lpstr>
      <vt:lpstr>Calibri</vt:lpstr>
      <vt:lpstr>Calibri Light</vt:lpstr>
      <vt:lpstr>Posterama</vt:lpstr>
      <vt:lpstr>Segoe UI</vt:lpstr>
      <vt:lpstr>Tema de Office</vt:lpstr>
      <vt:lpstr>TIROTEOS EN USA Y EXTRAPOLACIÓN A  REALIDAD CHILENA​</vt:lpstr>
      <vt:lpstr>NUEVO OBJETIVO</vt:lpstr>
      <vt:lpstr>PROBLEMA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TIROTEOS EN USA Y EXTRAPOLACIÓN A  REALIDAD CHILENA</dc:title>
  <dc:creator>PHILLIPA PAZ PAREDES CORTEZ</dc:creator>
  <cp:lastModifiedBy>FRANCISCO SEBASTIAN LOPEZ FIGUEROA</cp:lastModifiedBy>
  <cp:revision>6</cp:revision>
  <dcterms:created xsi:type="dcterms:W3CDTF">2022-05-12T04:04:06Z</dcterms:created>
  <dcterms:modified xsi:type="dcterms:W3CDTF">2022-06-22T22:51:07Z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0x0101007D610B7E03E43648B54023B40DAEBBAD</vt:lpwstr>
  </property>
</Properties>
</file>