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83015-A26A-4D77-A2C2-1D065C4418D7}" v="22" dt="2022-05-12T06:06:2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581" autoAdjust="0"/>
  </p:normalViewPr>
  <p:slideViewPr>
    <p:cSldViewPr snapToGrid="0">
      <p:cViewPr varScale="1">
        <p:scale>
          <a:sx n="62" d="100"/>
          <a:sy n="62" d="100"/>
        </p:scale>
        <p:origin x="14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A PAZ PAREDES CORTEZ" userId="678853ba-3373-4f18-84be-8599e2ba6e0c" providerId="ADAL" clId="{36A83015-A26A-4D77-A2C2-1D065C4418D7}"/>
    <pc:docChg chg="undo redo custSel addSld delSld modSld">
      <pc:chgData name="PHILLIPA PAZ PAREDES CORTEZ" userId="678853ba-3373-4f18-84be-8599e2ba6e0c" providerId="ADAL" clId="{36A83015-A26A-4D77-A2C2-1D065C4418D7}" dt="2022-05-12T06:09:17.568" v="59" actId="2696"/>
      <pc:docMkLst>
        <pc:docMk/>
      </pc:docMkLst>
      <pc:sldChg chg="addSp delSp modSp add del mod">
        <pc:chgData name="PHILLIPA PAZ PAREDES CORTEZ" userId="678853ba-3373-4f18-84be-8599e2ba6e0c" providerId="ADAL" clId="{36A83015-A26A-4D77-A2C2-1D065C4418D7}" dt="2022-05-12T06:09:17.568" v="59" actId="2696"/>
        <pc:sldMkLst>
          <pc:docMk/>
          <pc:sldMk cId="258915529" sldId="260"/>
        </pc:sldMkLst>
        <pc:spChg chg="del">
          <ac:chgData name="PHILLIPA PAZ PAREDES CORTEZ" userId="678853ba-3373-4f18-84be-8599e2ba6e0c" providerId="ADAL" clId="{36A83015-A26A-4D77-A2C2-1D065C4418D7}" dt="2022-05-12T05:52:39.261" v="2" actId="26606"/>
          <ac:spMkLst>
            <pc:docMk/>
            <pc:sldMk cId="258915529" sldId="260"/>
            <ac:spMk id="75" creationId="{D99D2C73-08B0-4F6B-A8E9-4651E6BDBE48}"/>
          </ac:spMkLst>
        </pc:spChg>
        <pc:spChg chg="del">
          <ac:chgData name="PHILLIPA PAZ PAREDES CORTEZ" userId="678853ba-3373-4f18-84be-8599e2ba6e0c" providerId="ADAL" clId="{36A83015-A26A-4D77-A2C2-1D065C4418D7}" dt="2022-05-12T05:52:39.261" v="2" actId="26606"/>
          <ac:spMkLst>
            <pc:docMk/>
            <pc:sldMk cId="258915529" sldId="260"/>
            <ac:spMk id="77" creationId="{968DB88C-7EF2-487C-85D1-848F61F13E3F}"/>
          </ac:spMkLst>
        </pc:spChg>
        <pc:spChg chg="add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88" creationId="{9E90EB45-EEE9-4563-8179-65EF62AE0978}"/>
          </ac:spMkLst>
        </pc:spChg>
        <pc:spChg chg="add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90" creationId="{23D0EF74-AD1E-4FD9-914D-8EC9058EBBA3}"/>
          </ac:spMkLst>
        </pc:spChg>
        <pc:spChg chg="add del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139" creationId="{A169D286-F4D7-4C8B-A6BD-D05384C7F1D8}"/>
          </ac:spMkLst>
        </pc:spChg>
        <pc:spChg chg="add del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141" creationId="{39E8235E-135E-4261-8F54-2B316E493C42}"/>
          </ac:spMkLst>
        </pc:spChg>
        <pc:spChg chg="add del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143" creationId="{D4ED8EC3-4D57-4620-93CE-4E6661F09A3E}"/>
          </ac:spMkLst>
        </pc:spChg>
        <pc:spChg chg="add del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145" creationId="{83BCB34A-2F40-4F41-8488-A134C1C155B7}"/>
          </ac:spMkLst>
        </pc:spChg>
        <pc:spChg chg="add del">
          <ac:chgData name="PHILLIPA PAZ PAREDES CORTEZ" userId="678853ba-3373-4f18-84be-8599e2ba6e0c" providerId="ADAL" clId="{36A83015-A26A-4D77-A2C2-1D065C4418D7}" dt="2022-05-12T06:04:33.592" v="41" actId="26606"/>
          <ac:spMkLst>
            <pc:docMk/>
            <pc:sldMk cId="258915529" sldId="260"/>
            <ac:spMk id="147" creationId="{F78382DC-4207-465E-B379-1E16448AA222}"/>
          </ac:spMkLst>
        </pc:spChg>
        <pc:picChg chg="del">
          <ac:chgData name="PHILLIPA PAZ PAREDES CORTEZ" userId="678853ba-3373-4f18-84be-8599e2ba6e0c" providerId="ADAL" clId="{36A83015-A26A-4D77-A2C2-1D065C4418D7}" dt="2022-05-12T05:51:47.359" v="0" actId="478"/>
          <ac:picMkLst>
            <pc:docMk/>
            <pc:sldMk cId="258915529" sldId="260"/>
            <ac:picMk id="20" creationId="{AF6B2B97-4953-317F-5DDD-10A4304FBCE0}"/>
          </ac:picMkLst>
        </pc:picChg>
        <pc:picChg chg="add del mod">
          <ac:chgData name="PHILLIPA PAZ PAREDES CORTEZ" userId="678853ba-3373-4f18-84be-8599e2ba6e0c" providerId="ADAL" clId="{36A83015-A26A-4D77-A2C2-1D065C4418D7}" dt="2022-05-12T05:57:51.554" v="22" actId="478"/>
          <ac:picMkLst>
            <pc:docMk/>
            <pc:sldMk cId="258915529" sldId="260"/>
            <ac:picMk id="22" creationId="{153CFE95-2939-DC79-0AB3-AE9A37192F42}"/>
          </ac:picMkLst>
        </pc:picChg>
        <pc:picChg chg="add del mod">
          <ac:chgData name="PHILLIPA PAZ PAREDES CORTEZ" userId="678853ba-3373-4f18-84be-8599e2ba6e0c" providerId="ADAL" clId="{36A83015-A26A-4D77-A2C2-1D065C4418D7}" dt="2022-05-12T06:03:47.414" v="26" actId="478"/>
          <ac:picMkLst>
            <pc:docMk/>
            <pc:sldMk cId="258915529" sldId="260"/>
            <ac:picMk id="24" creationId="{F42A29A4-E257-34B1-D624-0CD674F42B0B}"/>
          </ac:picMkLst>
        </pc:picChg>
        <pc:picChg chg="add mod">
          <ac:chgData name="PHILLIPA PAZ PAREDES CORTEZ" userId="678853ba-3373-4f18-84be-8599e2ba6e0c" providerId="ADAL" clId="{36A83015-A26A-4D77-A2C2-1D065C4418D7}" dt="2022-05-12T06:04:33.592" v="41" actId="26606"/>
          <ac:picMkLst>
            <pc:docMk/>
            <pc:sldMk cId="258915529" sldId="260"/>
            <ac:picMk id="26" creationId="{C19032A3-C9CC-91AB-C0B0-B3DBBE0BD005}"/>
          </ac:picMkLst>
        </pc:picChg>
        <pc:picChg chg="add del mod">
          <ac:chgData name="PHILLIPA PAZ PAREDES CORTEZ" userId="678853ba-3373-4f18-84be-8599e2ba6e0c" providerId="ADAL" clId="{36A83015-A26A-4D77-A2C2-1D065C4418D7}" dt="2022-05-12T06:04:24.566" v="39" actId="21"/>
          <ac:picMkLst>
            <pc:docMk/>
            <pc:sldMk cId="258915529" sldId="260"/>
            <ac:picMk id="28" creationId="{81521A11-425C-8D16-DFCB-DFA99DF8DECC}"/>
          </ac:picMkLst>
        </pc:picChg>
        <pc:picChg chg="add mod ord">
          <ac:chgData name="PHILLIPA PAZ PAREDES CORTEZ" userId="678853ba-3373-4f18-84be-8599e2ba6e0c" providerId="ADAL" clId="{36A83015-A26A-4D77-A2C2-1D065C4418D7}" dt="2022-05-12T06:04:33.592" v="41" actId="26606"/>
          <ac:picMkLst>
            <pc:docMk/>
            <pc:sldMk cId="258915529" sldId="260"/>
            <ac:picMk id="39" creationId="{029A926B-DDFF-8C4A-AC0C-6B8CE1A06469}"/>
          </ac:picMkLst>
        </pc:picChg>
        <pc:picChg chg="del mod">
          <ac:chgData name="PHILLIPA PAZ PAREDES CORTEZ" userId="678853ba-3373-4f18-84be-8599e2ba6e0c" providerId="ADAL" clId="{36A83015-A26A-4D77-A2C2-1D065C4418D7}" dt="2022-05-12T05:53:07.140" v="15" actId="478"/>
          <ac:picMkLst>
            <pc:docMk/>
            <pc:sldMk cId="258915529" sldId="260"/>
            <ac:picMk id="1030" creationId="{D79D1CAD-9578-C4F5-C046-B0A076143C96}"/>
          </ac:picMkLst>
        </pc:picChg>
        <pc:picChg chg="add del mod">
          <ac:chgData name="PHILLIPA PAZ PAREDES CORTEZ" userId="678853ba-3373-4f18-84be-8599e2ba6e0c" providerId="ADAL" clId="{36A83015-A26A-4D77-A2C2-1D065C4418D7}" dt="2022-05-12T05:57:59.041" v="23" actId="21"/>
          <ac:picMkLst>
            <pc:docMk/>
            <pc:sldMk cId="258915529" sldId="260"/>
            <ac:picMk id="1038" creationId="{DD483D23-4B6B-5161-B2D8-139EE94BF5C5}"/>
          </ac:picMkLst>
        </pc:picChg>
      </pc:sldChg>
      <pc:sldChg chg="addSp delSp modSp new mod setBg">
        <pc:chgData name="PHILLIPA PAZ PAREDES CORTEZ" userId="678853ba-3373-4f18-84be-8599e2ba6e0c" providerId="ADAL" clId="{36A83015-A26A-4D77-A2C2-1D065C4418D7}" dt="2022-05-12T06:06:25.788" v="56" actId="1076"/>
        <pc:sldMkLst>
          <pc:docMk/>
          <pc:sldMk cId="1747008654" sldId="263"/>
        </pc:sldMkLst>
        <pc:spChg chg="del mod">
          <ac:chgData name="PHILLIPA PAZ PAREDES CORTEZ" userId="678853ba-3373-4f18-84be-8599e2ba6e0c" providerId="ADAL" clId="{36A83015-A26A-4D77-A2C2-1D065C4418D7}" dt="2022-05-12T06:05:38.734" v="51" actId="478"/>
          <ac:spMkLst>
            <pc:docMk/>
            <pc:sldMk cId="1747008654" sldId="263"/>
            <ac:spMk id="2" creationId="{9CFDD06D-92FD-A555-6153-BCDB9D200535}"/>
          </ac:spMkLst>
        </pc:spChg>
        <pc:spChg chg="del">
          <ac:chgData name="PHILLIPA PAZ PAREDES CORTEZ" userId="678853ba-3373-4f18-84be-8599e2ba6e0c" providerId="ADAL" clId="{36A83015-A26A-4D77-A2C2-1D065C4418D7}" dt="2022-05-12T06:05:13.510" v="43" actId="26606"/>
          <ac:spMkLst>
            <pc:docMk/>
            <pc:sldMk cId="1747008654" sldId="263"/>
            <ac:spMk id="3" creationId="{5E6F6B24-E89A-43EE-830A-86BF5F3BC758}"/>
          </ac:spMkLst>
        </pc:spChg>
        <pc:spChg chg="add">
          <ac:chgData name="PHILLIPA PAZ PAREDES CORTEZ" userId="678853ba-3373-4f18-84be-8599e2ba6e0c" providerId="ADAL" clId="{36A83015-A26A-4D77-A2C2-1D065C4418D7}" dt="2022-05-12T06:05:13.510" v="43" actId="26606"/>
          <ac:spMkLst>
            <pc:docMk/>
            <pc:sldMk cId="1747008654" sldId="263"/>
            <ac:spMk id="8" creationId="{FB5B0058-AF13-4859-B429-4EDDE2A26F7F}"/>
          </ac:spMkLst>
        </pc:spChg>
        <pc:picChg chg="add mod ord">
          <ac:chgData name="PHILLIPA PAZ PAREDES CORTEZ" userId="678853ba-3373-4f18-84be-8599e2ba6e0c" providerId="ADAL" clId="{36A83015-A26A-4D77-A2C2-1D065C4418D7}" dt="2022-05-12T06:06:13.549" v="54" actId="1076"/>
          <ac:picMkLst>
            <pc:docMk/>
            <pc:sldMk cId="1747008654" sldId="263"/>
            <ac:picMk id="7" creationId="{50B41756-4313-6797-3DCD-1A597EB2FEB8}"/>
          </ac:picMkLst>
        </pc:picChg>
        <pc:picChg chg="add mod">
          <ac:chgData name="PHILLIPA PAZ PAREDES CORTEZ" userId="678853ba-3373-4f18-84be-8599e2ba6e0c" providerId="ADAL" clId="{36A83015-A26A-4D77-A2C2-1D065C4418D7}" dt="2022-05-12T06:06:02.909" v="53" actId="1076"/>
          <ac:picMkLst>
            <pc:docMk/>
            <pc:sldMk cId="1747008654" sldId="263"/>
            <ac:picMk id="9" creationId="{A9809DCD-22A3-CEB6-5CAA-6EED476E3D4B}"/>
          </ac:picMkLst>
        </pc:picChg>
        <pc:picChg chg="add mod">
          <ac:chgData name="PHILLIPA PAZ PAREDES CORTEZ" userId="678853ba-3373-4f18-84be-8599e2ba6e0c" providerId="ADAL" clId="{36A83015-A26A-4D77-A2C2-1D065C4418D7}" dt="2022-05-12T06:06:25.788" v="56" actId="1076"/>
          <ac:picMkLst>
            <pc:docMk/>
            <pc:sldMk cId="1747008654" sldId="263"/>
            <ac:picMk id="11" creationId="{881E3E8C-C144-6774-E2A1-56DF72416EC4}"/>
          </ac:picMkLst>
        </pc:picChg>
        <pc:cxnChg chg="add">
          <ac:chgData name="PHILLIPA PAZ PAREDES CORTEZ" userId="678853ba-3373-4f18-84be-8599e2ba6e0c" providerId="ADAL" clId="{36A83015-A26A-4D77-A2C2-1D065C4418D7}" dt="2022-05-12T06:05:13.510" v="43" actId="26606"/>
          <ac:cxnSpMkLst>
            <pc:docMk/>
            <pc:sldMk cId="1747008654" sldId="263"/>
            <ac:cxnSpMk id="10" creationId="{EC4521DE-248E-440D-AAD6-FD9E7D34B3BF}"/>
          </ac:cxnSpMkLst>
        </pc:cxnChg>
        <pc:cxnChg chg="add">
          <ac:chgData name="PHILLIPA PAZ PAREDES CORTEZ" userId="678853ba-3373-4f18-84be-8599e2ba6e0c" providerId="ADAL" clId="{36A83015-A26A-4D77-A2C2-1D065C4418D7}" dt="2022-05-12T06:05:13.510" v="43" actId="26606"/>
          <ac:cxnSpMkLst>
            <pc:docMk/>
            <pc:sldMk cId="1747008654" sldId="263"/>
            <ac:cxnSpMk id="12" creationId="{442C13FA-4C0F-42D0-9626-5BA6040D8C3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168F1-FA41-45ED-B8B6-705B31AA893B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2F8DD-1EFC-4318-B21B-A8359624EB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53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la actualidad se puede ver un mayor índice de manejo de armas en la calle, así como también asaltos armados en nuestro país.​Cantidad de fallecidos y heridos de bala han aumentado.​Aumento de tiroteos en la vía </a:t>
            </a:r>
            <a:r>
              <a:rPr lang="es-MX" dirty="0" err="1"/>
              <a:t>pública.¿Es</a:t>
            </a:r>
            <a:r>
              <a:rPr lang="es-MX" dirty="0"/>
              <a:t> posible que estos tiroteos se agraven?-  Tiroteos en escuelas​- Tiroteos en centros comerciales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8DD-1EFC-4318-B21B-A8359624EB57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286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0E6B-FFF3-A483-7342-8004FE98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83B7C-8906-B4EB-86E3-59AC503F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383CE-318C-9986-76A4-48C0348A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947B6-764A-1609-2C11-76B95BC3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A51DF-8387-66B2-9B8E-7ECA9BC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50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D213-6C77-7245-E519-7C47138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1F015-6C99-70EE-4F67-541D0A09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DC8B5-A9C5-31D9-ACC8-37C087D4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22AD9-156D-F89F-E3D4-6F6A752D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11691-47F6-1778-3E11-51D25CB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113CC-E115-CEEB-DFF8-F5243C449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84C42-759D-D0DA-C2CA-BBC0F4E64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DA7C6-BB3E-ECE2-1184-659FD2C3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92730-61DD-9A05-1E9F-736FEE4B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F5913-9EDB-DF76-2D9B-03A32D02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49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48B0-D2C3-8F07-B8BD-1D18E64C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FAC8C-3D22-E76E-D30D-876945C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96CD5-359F-EBD3-CBC3-B052414F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B0F32-3B55-1061-5207-5E95487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82C3B-55BA-FC01-3751-7A6DE280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73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DD4D-0A26-F1A5-D033-CC1BED5A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61E386-94B3-3219-778A-06D118E6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4606F-173A-6B8A-4C57-AC92F33A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7147F-A75E-B97D-4E17-598B5642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518F9-42A6-F222-611A-663CFCF2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56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99AB-CD74-E62B-77B5-983079E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6CAC-7A19-3969-9583-15D5ABF3C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7C8689-6D4A-C172-17D1-89111975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6EC27-95CC-A84C-F820-F3A123B7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199EAE-54F3-B92B-C67A-A9892690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939D7-05FF-133F-8784-B59D9A7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1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5EFFB-70DB-D017-3432-685A40BA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58843-C8B4-FF1B-398C-D6231996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F3491-220A-F1EF-C419-26E10CB7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984BE-F465-4CAB-6B45-EF30FDC3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51633-A647-C8C4-DF63-5054E9E61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4C0454-5EA1-CFE1-1EF8-EB484EE7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193B0E-BB3B-B005-949D-8AC3839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F8B61C-BB6E-898E-8A38-1AEC5A6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06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72123-4AC2-E320-683A-4AF19BF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05BCB1-197B-8DC9-CBC3-E860C125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35DFC7-2174-0C66-C690-62E4A815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FE452A-820E-6A0E-CE1F-0ACB1F7B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3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FBFC1C-9404-4912-3471-467E7F7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1EF9E-2FC0-6929-A1F9-47C87361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F9821A-C18F-78FB-F515-EFDB5065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2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F446-D459-AB72-9241-697A14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EF323-22DD-5DFB-0151-371AC0DC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9E794-B90A-1968-324B-75CAB045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910E89-0B2C-1CF5-D8A5-97D7A9F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8F4E7-4B30-49DC-76F9-CFA8C38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F12AA-1A9C-9C4D-DB14-88D0927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45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2E47-8DA7-429F-EE7E-2F5B8FFA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EEC98-FB51-E9A6-D480-0604C3123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BAD35-37F5-705E-9672-FE5053F7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B695B-CEFD-FAB0-B779-276751AC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7C7CA-D3FE-C3F0-884C-0C3AD4B7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89956-4C1E-1A3C-77A1-0AF18E8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3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EBC1B-20DA-1A69-2116-26439D5D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49C1FD-E978-DB1E-3494-42DD53BB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3DAD-9952-72C4-D191-6A35BAB20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B2BC-73F0-45F9-8F71-442EFB94F812}" type="datetimeFigureOut">
              <a:rPr lang="es-CL" smtClean="0"/>
              <a:t>12-05-2022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D5A1D-7A40-B429-254A-40E469F8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20D4-96F0-D77C-C47A-1731E623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F7BD-26AA-4A38-A078-1B977DD62C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8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A77D2-678B-428E-0FBE-AE10E6831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84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536A1F-AB49-AB6B-7EA1-59DA49F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220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FDAF0-A92F-358F-880A-83DE8522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s-MX" sz="2000" b="1" i="0" u="none" strike="noStrike" cap="all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TIROTEOS EN USA Y EXTRAPOLACIÓN A  REALIDAD CHILENA</a:t>
            </a:r>
            <a:r>
              <a:rPr lang="es-MX" sz="2000" b="0" i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​</a:t>
            </a:r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57494-FFA1-D4AA-5E06-7E9F69A5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Integrantes: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Francisca Soto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Phillipa Paredes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Francisco López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</a:rPr>
              <a:t>​</a:t>
            </a:r>
            <a:endParaRPr lang="en-US" sz="20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CL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55AD9-E843-EF36-40A5-CFA92DE1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s-ES" sz="38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tema</a:t>
            </a:r>
            <a:endParaRPr lang="es-CL" sz="38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5D40D-B7D7-C38A-2697-5A1B13C9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2480023"/>
            <a:ext cx="4586513" cy="364771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</a:t>
            </a:r>
            <a:r>
              <a:rPr lang="es-ES" sz="2400" b="0" i="0" u="none" strike="noStrike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iroteos masivos en USA.</a:t>
            </a:r>
          </a:p>
          <a:p>
            <a:pPr marL="0" indent="0">
              <a:buNone/>
            </a:pPr>
            <a:endParaRPr lang="es-ES" sz="2400" b="0" i="0" u="none" strike="noStrike" dirty="0">
              <a:solidFill>
                <a:schemeClr val="bg1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s-ES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¿P</a:t>
            </a:r>
            <a:r>
              <a:rPr lang="es-ES" sz="2400" b="0" i="0" u="none" strike="noStrike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ueden llegar a replicarse en Chile o Sudamérica?.</a:t>
            </a:r>
            <a:endParaRPr lang="es-CL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B345D88-46FF-5BF5-AF40-A70DC57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17" y="0"/>
            <a:ext cx="622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2F14-E065-70B0-AB14-606E4FF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26" y="1074345"/>
            <a:ext cx="4552276" cy="2354655"/>
          </a:xfrm>
        </p:spPr>
        <p:txBody>
          <a:bodyPr anchor="ctr">
            <a:normAutofit/>
          </a:bodyPr>
          <a:lstStyle/>
          <a:p>
            <a:r>
              <a:rPr lang="es-ES" sz="5000" b="1" i="0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PROBLEMA</a:t>
            </a:r>
            <a:endParaRPr lang="es-CL" sz="5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A0161-AB76-2B37-9660-CEA5E74D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46" y="1856978"/>
            <a:ext cx="5008901" cy="4571972"/>
          </a:xfrm>
        </p:spPr>
        <p:txBody>
          <a:bodyPr anchor="ctr">
            <a:normAutofit/>
          </a:bodyPr>
          <a:lstStyle/>
          <a:p>
            <a:r>
              <a:rPr lang="es-MX" sz="2400" b="0" i="0" u="none" strike="noStrike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MANEJO DE ARMAS EN LA POBLACIÓN</a:t>
            </a:r>
            <a:r>
              <a:rPr lang="es-MX" sz="2400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​</a:t>
            </a:r>
          </a:p>
          <a:p>
            <a:pPr marL="0" indent="0">
              <a:buNone/>
            </a:pPr>
            <a:endParaRPr lang="es-MX" sz="2400" b="0" i="0" dirty="0">
              <a:solidFill>
                <a:schemeClr val="bg1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s-ES" sz="2400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¿Es posible que estos tiroteos se agraven?</a:t>
            </a:r>
          </a:p>
          <a:p>
            <a:endParaRPr lang="es-CL" sz="20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12476BA-EFE5-880E-7DE7-DB6A1847F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11" y="1237957"/>
            <a:ext cx="6858000" cy="685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B93099A-1CBC-E940-4A9A-ADCC515685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3" t="1" r="17833" b="504"/>
          <a:stretch/>
        </p:blipFill>
        <p:spPr>
          <a:xfrm>
            <a:off x="6276453" y="2251672"/>
            <a:ext cx="5008901" cy="30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9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80F46-F55D-3C15-AA6D-BC9F3F75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s-ES" sz="5000" b="1" i="0" cap="all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Predicción: </a:t>
            </a:r>
            <a:r>
              <a:rPr lang="es-ES" sz="5000" b="0" i="0" u="none" strike="noStrike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¿CHILE SEGUIRA LOS PASOS DE EE.UU. ?</a:t>
            </a:r>
            <a:endParaRPr lang="es-CL" sz="5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3522D7-EB42-F48B-659E-A074F28F7A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28" y="-404844"/>
            <a:ext cx="6554466" cy="85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9809DCD-22A3-CEB6-5CAA-6EED476E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58" y="1703213"/>
            <a:ext cx="5372100" cy="3451574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881E3E8C-C144-6774-E2A1-56DF7241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681" y="439184"/>
            <a:ext cx="487468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B41756-4313-6797-3DCD-1A597EB2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327" y="2555652"/>
            <a:ext cx="1541591" cy="15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213217-9514-DD5E-33EB-5AD7CE7B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2108" y="741615"/>
            <a:ext cx="6107893" cy="1325563"/>
          </a:xfrm>
        </p:spPr>
        <p:txBody>
          <a:bodyPr anchor="b">
            <a:normAutofit/>
          </a:bodyPr>
          <a:lstStyle/>
          <a:p>
            <a:pPr algn="r"/>
            <a:r>
              <a:rPr lang="es-ES" b="1" i="0" u="none" strike="noStrike" cap="all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EN QUÉ NOS BASAMOS</a:t>
            </a:r>
            <a:r>
              <a:rPr lang="es-ES" b="0" i="0" dirty="0">
                <a:solidFill>
                  <a:schemeClr val="bg1"/>
                </a:solidFill>
                <a:effectLst/>
                <a:latin typeface="Posterama" panose="020B0504020200020000" pitchFamily="34" charset="0"/>
              </a:rPr>
              <a:t>​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12D823D-1A2C-00F1-35E4-ECBBDBAB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" y="793393"/>
            <a:ext cx="1659542" cy="1329814"/>
          </a:xfrm>
          <a:prstGeom prst="rect">
            <a:avLst/>
          </a:prstGeom>
        </p:spPr>
      </p:pic>
      <p:sp>
        <p:nvSpPr>
          <p:cNvPr id="2050" name="Rectángulo 2049">
            <a:extLst>
              <a:ext uri="{FF2B5EF4-FFF2-40B4-BE49-F238E27FC236}">
                <a16:creationId xmlns:a16="http://schemas.microsoft.com/office/drawing/2014/main" id="{E1F67AAA-DE54-162E-BF65-ADB0C3D49978}"/>
              </a:ext>
            </a:extLst>
          </p:cNvPr>
          <p:cNvSpPr/>
          <p:nvPr/>
        </p:nvSpPr>
        <p:spPr>
          <a:xfrm>
            <a:off x="642398" y="3104377"/>
            <a:ext cx="2993581" cy="1883748"/>
          </a:xfrm>
          <a:prstGeom prst="rect">
            <a:avLst/>
          </a:prstGeom>
          <a:solidFill>
            <a:schemeClr val="tx1"/>
          </a:solidFill>
          <a:ln/>
          <a:effectLst>
            <a:glow>
              <a:schemeClr val="tx1"/>
            </a:glow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/>
            <a:r>
              <a:rPr lang="es-MX" sz="240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DataSet</a:t>
            </a:r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 de tiroteos en Estados 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Unidos</a:t>
            </a:r>
          </a:p>
          <a:p>
            <a:pPr algn="ctr"/>
            <a:endParaRPr lang="es-CL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0C89E15-7D71-8145-08AD-E55675DBAF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07" y="4941503"/>
            <a:ext cx="2468361" cy="1123104"/>
          </a:xfrm>
          <a:prstGeom prst="rect">
            <a:avLst/>
          </a:prstGeom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753DD59-708C-D066-6F6A-14BBD42177C4}"/>
              </a:ext>
            </a:extLst>
          </p:cNvPr>
          <p:cNvSpPr/>
          <p:nvPr/>
        </p:nvSpPr>
        <p:spPr>
          <a:xfrm>
            <a:off x="4599210" y="3085723"/>
            <a:ext cx="2993581" cy="1883748"/>
          </a:xfrm>
          <a:prstGeom prst="rect">
            <a:avLst/>
          </a:prstGeom>
          <a:solidFill>
            <a:schemeClr val="tx1"/>
          </a:solidFill>
          <a:ln/>
          <a:effectLst>
            <a:glow>
              <a:schemeClr val="accent1"/>
            </a:glow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Datos de la salud mental en Chile</a:t>
            </a:r>
          </a:p>
          <a:p>
            <a:pPr algn="ctr"/>
            <a:endParaRPr lang="es-CL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AF35A44-4018-D7C5-C3FF-AEBAFEF97AF6}"/>
              </a:ext>
            </a:extLst>
          </p:cNvPr>
          <p:cNvSpPr/>
          <p:nvPr/>
        </p:nvSpPr>
        <p:spPr>
          <a:xfrm>
            <a:off x="8556023" y="3085726"/>
            <a:ext cx="2993581" cy="1883745"/>
          </a:xfrm>
          <a:prstGeom prst="rect">
            <a:avLst/>
          </a:prstGeom>
          <a:solidFill>
            <a:schemeClr val="tx1"/>
          </a:solidFill>
          <a:ln/>
          <a:effectLst>
            <a:glow>
              <a:schemeClr val="accent1"/>
            </a:glow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4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Calidad de salud y estilo de vida de las personas</a:t>
            </a:r>
          </a:p>
          <a:p>
            <a:pPr algn="ctr"/>
            <a:endParaRPr lang="es-CL" dirty="0"/>
          </a:p>
        </p:txBody>
      </p:sp>
      <p:pic>
        <p:nvPicPr>
          <p:cNvPr id="2052" name="Imagen 2051">
            <a:extLst>
              <a:ext uri="{FF2B5EF4-FFF2-40B4-BE49-F238E27FC236}">
                <a16:creationId xmlns:a16="http://schemas.microsoft.com/office/drawing/2014/main" id="{49990F52-F3E6-C44B-B95A-13209DDD9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57" y="4647350"/>
            <a:ext cx="2174364" cy="144866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3E71E85-AB59-6742-75DD-B36C76C796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1317" y="2410511"/>
            <a:ext cx="1792060" cy="11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BD0DBCC-11F6-FF11-F015-314B6545F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" t="2563"/>
          <a:stretch/>
        </p:blipFill>
        <p:spPr>
          <a:xfrm>
            <a:off x="0" y="0"/>
            <a:ext cx="12192000" cy="69617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A0CA3-92A7-9247-C109-4FDF7FE2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cap="all" dirty="0">
                <a:effectLst/>
              </a:rPr>
              <a:t>Gracias</a:t>
            </a:r>
            <a:endParaRPr lang="en-US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2F32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175</TotalTime>
  <Words>160</Words>
  <Application>Microsoft Office PowerPoint</Application>
  <PresentationFormat>Panorámica</PresentationFormat>
  <Paragraphs>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Posterama</vt:lpstr>
      <vt:lpstr>Segoe UI</vt:lpstr>
      <vt:lpstr>Tema de Office</vt:lpstr>
      <vt:lpstr>TIROTEOS EN USA Y EXTRAPOLACIÓN A  REALIDAD CHILENA​</vt:lpstr>
      <vt:lpstr>tema</vt:lpstr>
      <vt:lpstr>PROBLEMA</vt:lpstr>
      <vt:lpstr>Predicción: ¿CHILE SEGUIRA LOS PASOS DE EE.UU. ?</vt:lpstr>
      <vt:lpstr>Presentación de PowerPoint</vt:lpstr>
      <vt:lpstr>EN QUÉ NOS BASAMOS​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TIROTEOS EN USA Y EXTRAPOLACIÓN A  REALIDAD CHILENA​</dc:title>
  <dc:creator>PHILLIPA PAZ PAREDES CORTEZ</dc:creator>
  <cp:lastModifiedBy>Francisca Soto</cp:lastModifiedBy>
  <cp:revision>2</cp:revision>
  <dcterms:created xsi:type="dcterms:W3CDTF">2022-05-12T04:04:06Z</dcterms:created>
  <dcterms:modified xsi:type="dcterms:W3CDTF">2022-05-12T15:54:30Z</dcterms:modified>
</cp:coreProperties>
</file>