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6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168F1-FA41-45ED-B8B6-705B31AA893B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2F8DD-1EFC-4318-B21B-A8359624EB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53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286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64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70E6B-FFF3-A483-7342-8004FE98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83B7C-8906-B4EB-86E3-59AC503F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383CE-318C-9986-76A4-48C0348A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947B6-764A-1609-2C11-76B95BC3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A51DF-8387-66B2-9B8E-7ECA9BC2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50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D213-6C77-7245-E519-7C47138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1F015-6C99-70EE-4F67-541D0A09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DC8B5-A9C5-31D9-ACC8-37C087D4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22AD9-156D-F89F-E3D4-6F6A752D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11691-47F6-1778-3E11-51D25CB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5113CC-E115-CEEB-DFF8-F5243C449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84C42-759D-D0DA-C2CA-BBC0F4E6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DA7C6-BB3E-ECE2-1184-659FD2C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92730-61DD-9A05-1E9F-736FEE4B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F5913-9EDB-DF76-2D9B-03A32D02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9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48B0-D2C3-8F07-B8BD-1D18E64C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FAC8C-3D22-E76E-D30D-876945C8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96CD5-359F-EBD3-CBC3-B052414F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B0F32-3B55-1061-5207-5E95487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82C3B-55BA-FC01-3751-7A6DE280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3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DD4D-0A26-F1A5-D033-CC1BED5A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61E386-94B3-3219-778A-06D118E6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4606F-173A-6B8A-4C57-AC92F33A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7147F-A75E-B97D-4E17-598B5642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518F9-42A6-F222-611A-663CFCF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56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99AB-CD74-E62B-77B5-983079E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C6CAC-7A19-3969-9583-15D5ABF3C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7C8689-6D4A-C172-17D1-89111975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6EC27-95CC-A84C-F820-F3A123B7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99EAE-54F3-B92B-C67A-A9892690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939D7-05FF-133F-8784-B59D9A7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17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EFFB-70DB-D017-3432-685A40BA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58843-C8B4-FF1B-398C-D6231996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6F3491-220A-F1EF-C419-26E10CB7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984BE-F465-4CAB-6B45-EF30FDC3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51633-A647-C8C4-DF63-5054E9E61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4C0454-5EA1-CFE1-1EF8-EB484EE7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193B0E-BB3B-B005-949D-8AC3839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F8B61C-BB6E-898E-8A38-1AEC5A6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6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72123-4AC2-E320-683A-4AF19BF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05BCB1-197B-8DC9-CBC3-E860C125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35DFC7-2174-0C66-C690-62E4A815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FE452A-820E-6A0E-CE1F-0ACB1F7B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3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FBFC1C-9404-4912-3471-467E7F7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1EF9E-2FC0-6929-A1F9-47C87361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9821A-C18F-78FB-F515-EFDB506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72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F446-D459-AB72-9241-697A14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EF323-22DD-5DFB-0151-371AC0D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9E794-B90A-1968-324B-75CAB045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10E89-0B2C-1CF5-D8A5-97D7A9F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8F4E7-4B30-49DC-76F9-CFA8C38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F12AA-1A9C-9C4D-DB14-88D0927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5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2E47-8DA7-429F-EE7E-2F5B8FF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CEEC98-FB51-E9A6-D480-0604C3123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7BAD35-37F5-705E-9672-FE5053F7A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B695B-CEFD-FAB0-B779-276751A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7C7CA-D3FE-C3F0-884C-0C3AD4B7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89956-4C1E-1A3C-77A1-0AF18E8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3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EBC1B-20DA-1A69-2116-26439D5D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9C1FD-E978-DB1E-3494-42DD53BB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3DAD-9952-72C4-D191-6A35BAB2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5A1D-7A40-B429-254A-40E469F8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20D4-96F0-D77C-C47A-1731E623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8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CA77D2-678B-428E-0FBE-AE10E6831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849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536A1F-AB49-AB6B-7EA1-59DA49F1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22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FDAF0-A92F-358F-880A-83DE8522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s-MX" sz="2000" b="1" i="0" u="none" strike="noStrike" cap="all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TIROTEOS EN USA Y EXTRAPOLACIÓN A  REALIDAD CHILENA</a:t>
            </a:r>
            <a:r>
              <a:rPr lang="es-MX" sz="2000" b="0" i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​</a:t>
            </a:r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57494-FFA1-D4AA-5E06-7E9F69A5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Integrantes: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Francisca Soto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Phillipa Paredes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Francisco López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CL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55AD9-E843-EF36-40A5-CFA92DE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tema</a:t>
            </a:r>
            <a:endParaRPr lang="es-CL" sz="38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5D40D-B7D7-C38A-2697-5A1B13C9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8" y="2480023"/>
            <a:ext cx="4586513" cy="364771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</a:t>
            </a:r>
            <a:r>
              <a:rPr lang="es-ES" sz="2400" b="0" i="0" u="none" strike="noStrike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iroteos masivos en USA, ¿Están relacionados con la salud mental?</a:t>
            </a:r>
          </a:p>
          <a:p>
            <a:pPr marL="0" indent="0">
              <a:buNone/>
            </a:pPr>
            <a:endParaRPr lang="es-ES" sz="2400" b="0" i="0" u="none" strike="noStrike" dirty="0">
              <a:solidFill>
                <a:schemeClr val="bg1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B345D88-46FF-5BF5-AF40-A70DC579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17" y="0"/>
            <a:ext cx="622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26" y="1074345"/>
            <a:ext cx="4552276" cy="2354655"/>
          </a:xfrm>
        </p:spPr>
        <p:txBody>
          <a:bodyPr anchor="ctr">
            <a:normAutofit/>
          </a:bodyPr>
          <a:lstStyle/>
          <a:p>
            <a:r>
              <a:rPr lang="es-ES" sz="50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PROBLEMA</a:t>
            </a:r>
            <a:endParaRPr lang="es-CL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A0161-AB76-2B37-9660-CEA5E74D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46" y="1856978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Cambios del </a:t>
            </a:r>
            <a:r>
              <a:rPr lang="es-MX" sz="24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DataFrame</a:t>
            </a:r>
            <a:endParaRPr lang="es-MX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es-MX" sz="2400" b="0" i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Problema con las variables categóricas</a:t>
            </a:r>
          </a:p>
          <a:p>
            <a:pPr marL="0" indent="0">
              <a:buNone/>
            </a:pPr>
            <a:endParaRPr lang="es-C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9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213217-9514-DD5E-33EB-5AD7CE7B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2108" y="741615"/>
            <a:ext cx="6107893" cy="1325563"/>
          </a:xfrm>
        </p:spPr>
        <p:txBody>
          <a:bodyPr anchor="b">
            <a:normAutofit/>
          </a:bodyPr>
          <a:lstStyle/>
          <a:p>
            <a:pPr algn="r"/>
            <a:r>
              <a:rPr lang="es-ES" b="1" i="0" u="none" strike="noStrike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EN QUÉ NOS BASAMOS</a:t>
            </a:r>
            <a:r>
              <a:rPr lang="es-ES" b="0" i="0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​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12D823D-1A2C-00F1-35E4-ECBBDBAB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" y="793393"/>
            <a:ext cx="1659542" cy="1329814"/>
          </a:xfrm>
          <a:prstGeom prst="rect">
            <a:avLst/>
          </a:prstGeom>
        </p:spPr>
      </p:pic>
      <p:sp>
        <p:nvSpPr>
          <p:cNvPr id="2050" name="Rectángulo 2049">
            <a:extLst>
              <a:ext uri="{FF2B5EF4-FFF2-40B4-BE49-F238E27FC236}">
                <a16:creationId xmlns:a16="http://schemas.microsoft.com/office/drawing/2014/main" id="{E1F67AAA-DE54-162E-BF65-ADB0C3D49978}"/>
              </a:ext>
            </a:extLst>
          </p:cNvPr>
          <p:cNvSpPr/>
          <p:nvPr/>
        </p:nvSpPr>
        <p:spPr>
          <a:xfrm>
            <a:off x="1853609" y="3118924"/>
            <a:ext cx="2993581" cy="1883748"/>
          </a:xfrm>
          <a:prstGeom prst="rect">
            <a:avLst/>
          </a:prstGeom>
          <a:solidFill>
            <a:schemeClr val="tx1"/>
          </a:solidFill>
          <a:ln/>
          <a:effectLst>
            <a:glow>
              <a:schemeClr val="tx1"/>
            </a:glow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ctr"/>
            <a:r>
              <a:rPr lang="es-MX" sz="24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DataSet</a:t>
            </a:r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 de tiroteos en Estados 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Unidos</a:t>
            </a:r>
          </a:p>
          <a:p>
            <a:pPr algn="ctr"/>
            <a:endParaRPr lang="es-CL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0C89E15-7D71-8145-08AD-E55675DBAF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52" y="4749635"/>
            <a:ext cx="2468361" cy="1123104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753DD59-708C-D066-6F6A-14BBD42177C4}"/>
              </a:ext>
            </a:extLst>
          </p:cNvPr>
          <p:cNvSpPr/>
          <p:nvPr/>
        </p:nvSpPr>
        <p:spPr>
          <a:xfrm>
            <a:off x="7045621" y="3118924"/>
            <a:ext cx="2993581" cy="1883748"/>
          </a:xfrm>
          <a:prstGeom prst="rect">
            <a:avLst/>
          </a:prstGeom>
          <a:solidFill>
            <a:schemeClr val="tx1"/>
          </a:solidFill>
          <a:ln/>
          <a:effectLst>
            <a:glow>
              <a:schemeClr val="accent1"/>
            </a:glow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Datos de la salud mental en Estados Unidos</a:t>
            </a:r>
          </a:p>
          <a:p>
            <a:pPr algn="ctr"/>
            <a:endParaRPr lang="es-CL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E71E85-AB59-6742-75DD-B36C76C79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130" y="2525704"/>
            <a:ext cx="1792060" cy="11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24" y="2059083"/>
            <a:ext cx="4552276" cy="2354655"/>
          </a:xfrm>
        </p:spPr>
        <p:txBody>
          <a:bodyPr anchor="ctr">
            <a:normAutofit/>
          </a:bodyPr>
          <a:lstStyle/>
          <a:p>
            <a:r>
              <a:rPr lang="es-ES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4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BD0DBCC-11F6-FF11-F015-314B6545F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" t="2563"/>
          <a:stretch/>
        </p:blipFill>
        <p:spPr>
          <a:xfrm>
            <a:off x="0" y="0"/>
            <a:ext cx="12192000" cy="69617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A0CA3-92A7-9247-C109-4FDF7FE2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cap="all" dirty="0">
                <a:effectLst/>
              </a:rPr>
              <a:t>Gracias</a:t>
            </a:r>
            <a:endParaRPr lang="en-US" sz="5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2F32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610B7E03E43648B54023B40DAEBBAD" ma:contentTypeVersion="11" ma:contentTypeDescription="Crear nuevo documento." ma:contentTypeScope="" ma:versionID="d0033081a9de946c6a4d14ed4f8fbada">
  <xsd:schema xmlns:xsd="http://www.w3.org/2001/XMLSchema" xmlns:xs="http://www.w3.org/2001/XMLSchema" xmlns:p="http://schemas.microsoft.com/office/2006/metadata/properties" xmlns:ns3="ae6c8b4c-5cae-48d3-a1c7-e7a534801cb7" xmlns:ns4="918ffc63-bd18-43c9-9e7d-617d71586248" targetNamespace="http://schemas.microsoft.com/office/2006/metadata/properties" ma:root="true" ma:fieldsID="3e160b201fdbe0b2ba3d268dfbc88a02" ns3:_="" ns4:_="">
    <xsd:import namespace="ae6c8b4c-5cae-48d3-a1c7-e7a534801cb7"/>
    <xsd:import namespace="918ffc63-bd18-43c9-9e7d-617d715862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c8b4c-5cae-48d3-a1c7-e7a534801c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ffc63-bd18-43c9-9e7d-617d71586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F78292-1BB2-4F43-89E0-3DD037A89DFF}">
  <ds:schemaRefs>
    <ds:schemaRef ds:uri="918ffc63-bd18-43c9-9e7d-617d71586248"/>
    <ds:schemaRef ds:uri="http://purl.org/dc/dcmitype/"/>
    <ds:schemaRef ds:uri="ae6c8b4c-5cae-48d3-a1c7-e7a534801cb7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2DAB561-8F77-41A4-ACD1-A6BFC7E8CE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F9D5CF-4CE7-434D-807D-A5C0F9094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6c8b4c-5cae-48d3-a1c7-e7a534801cb7"/>
    <ds:schemaRef ds:uri="918ffc63-bd18-43c9-9e7d-617d71586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258</TotalTime>
  <Words>68</Words>
  <Application>Microsoft Office PowerPoint</Application>
  <PresentationFormat>Panorámica</PresentationFormat>
  <Paragraphs>19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Avenir Next LT Pro Light</vt:lpstr>
      <vt:lpstr>Calibri</vt:lpstr>
      <vt:lpstr>Calibri Light</vt:lpstr>
      <vt:lpstr>Posterama</vt:lpstr>
      <vt:lpstr>Segoe UI</vt:lpstr>
      <vt:lpstr>Tema de Office</vt:lpstr>
      <vt:lpstr>TIROTEOS EN USA Y EXTRAPOLACIÓN A  REALIDAD CHILENA​</vt:lpstr>
      <vt:lpstr>tema</vt:lpstr>
      <vt:lpstr>PROBLEMA</vt:lpstr>
      <vt:lpstr>EN QUÉ NOS BASAMOS​</vt:lpstr>
      <vt:lpstr>Jupyter Notebook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TIROTEOS EN USA Y EXTRAPOLACIÓN A  REALIDAD CHILENA</dc:title>
  <dc:creator>PHILLIPA PAZ PAREDES CORTEZ</dc:creator>
  <cp:lastModifiedBy>FRANCISCO SEBASTIAN LOPEZ FIGUEROA</cp:lastModifiedBy>
  <cp:revision>5</cp:revision>
  <dcterms:created xsi:type="dcterms:W3CDTF">2022-05-12T04:04:06Z</dcterms:created>
  <dcterms:modified xsi:type="dcterms:W3CDTF">2022-06-22T21:40:00Z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0x0101007D610B7E03E43648B54023B40DAEBBAD</vt:lpwstr>
  </property>
</Properties>
</file>